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3" r:id="rId6"/>
    <p:sldId id="264" r:id="rId7"/>
    <p:sldId id="262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6082"/>
    <a:srgbClr val="FFFFFF"/>
    <a:srgbClr val="FFEBAC"/>
    <a:srgbClr val="F5F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45A41B-5455-B8AE-5F7F-C4EC683B3E2A}" v="86" dt="2024-10-20T06:51:01.5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eska Cinderella Friend" userId="S::cfriend5@ucmerced.edu::e5155555-437e-4327-a10e-2e8dd498c201" providerId="AD" clId="Web-{4A70684F-E190-0081-F553-0EE3D65C467A}"/>
    <pc:docChg chg="modSld sldOrd">
      <pc:chgData name="Cheska Cinderella Friend" userId="S::cfriend5@ucmerced.edu::e5155555-437e-4327-a10e-2e8dd498c201" providerId="AD" clId="Web-{4A70684F-E190-0081-F553-0EE3D65C467A}" dt="2024-10-06T01:14:33.421" v="24"/>
      <pc:docMkLst>
        <pc:docMk/>
      </pc:docMkLst>
      <pc:sldChg chg="ord">
        <pc:chgData name="Cheska Cinderella Friend" userId="S::cfriend5@ucmerced.edu::e5155555-437e-4327-a10e-2e8dd498c201" providerId="AD" clId="Web-{4A70684F-E190-0081-F553-0EE3D65C467A}" dt="2024-10-06T01:14:33.421" v="24"/>
        <pc:sldMkLst>
          <pc:docMk/>
          <pc:sldMk cId="4076948712" sldId="259"/>
        </pc:sldMkLst>
      </pc:sldChg>
      <pc:sldChg chg="addSp delSp modSp">
        <pc:chgData name="Cheska Cinderella Friend" userId="S::cfriend5@ucmerced.edu::e5155555-437e-4327-a10e-2e8dd498c201" providerId="AD" clId="Web-{4A70684F-E190-0081-F553-0EE3D65C467A}" dt="2024-10-06T01:13:23.607" v="23" actId="20577"/>
        <pc:sldMkLst>
          <pc:docMk/>
          <pc:sldMk cId="1003228207" sldId="261"/>
        </pc:sldMkLst>
        <pc:spChg chg="mod">
          <ac:chgData name="Cheska Cinderella Friend" userId="S::cfriend5@ucmerced.edu::e5155555-437e-4327-a10e-2e8dd498c201" providerId="AD" clId="Web-{4A70684F-E190-0081-F553-0EE3D65C467A}" dt="2024-10-06T01:13:14.700" v="21" actId="20577"/>
          <ac:spMkLst>
            <pc:docMk/>
            <pc:sldMk cId="1003228207" sldId="261"/>
            <ac:spMk id="2" creationId="{12811D7E-119F-772C-617A-131DF6FAC467}"/>
          </ac:spMkLst>
        </pc:spChg>
        <pc:spChg chg="mod">
          <ac:chgData name="Cheska Cinderella Friend" userId="S::cfriend5@ucmerced.edu::e5155555-437e-4327-a10e-2e8dd498c201" providerId="AD" clId="Web-{4A70684F-E190-0081-F553-0EE3D65C467A}" dt="2024-10-06T01:13:23.607" v="23" actId="20577"/>
          <ac:spMkLst>
            <pc:docMk/>
            <pc:sldMk cId="1003228207" sldId="261"/>
            <ac:spMk id="3" creationId="{06CB329C-0856-AFCE-D74E-CCF15BB25D13}"/>
          </ac:spMkLst>
        </pc:spChg>
        <pc:picChg chg="add mod">
          <ac:chgData name="Cheska Cinderella Friend" userId="S::cfriend5@ucmerced.edu::e5155555-437e-4327-a10e-2e8dd498c201" providerId="AD" clId="Web-{4A70684F-E190-0081-F553-0EE3D65C467A}" dt="2024-10-06T01:11:06.556" v="15" actId="1076"/>
          <ac:picMkLst>
            <pc:docMk/>
            <pc:sldMk cId="1003228207" sldId="261"/>
            <ac:picMk id="4" creationId="{7D2ED3D5-B6A8-A5DE-EE1C-3D6AB25F852B}"/>
          </ac:picMkLst>
        </pc:picChg>
        <pc:picChg chg="add del mod">
          <ac:chgData name="Cheska Cinderella Friend" userId="S::cfriend5@ucmerced.edu::e5155555-437e-4327-a10e-2e8dd498c201" providerId="AD" clId="Web-{4A70684F-E190-0081-F553-0EE3D65C467A}" dt="2024-10-06T01:11:57.745" v="17"/>
          <ac:picMkLst>
            <pc:docMk/>
            <pc:sldMk cId="1003228207" sldId="261"/>
            <ac:picMk id="5" creationId="{2D9A4EA0-C0A3-9279-20A6-AC99AED496A8}"/>
          </ac:picMkLst>
        </pc:picChg>
        <pc:picChg chg="add mod">
          <ac:chgData name="Cheska Cinderella Friend" userId="S::cfriend5@ucmerced.edu::e5155555-437e-4327-a10e-2e8dd498c201" providerId="AD" clId="Web-{4A70684F-E190-0081-F553-0EE3D65C467A}" dt="2024-10-06T01:12:51.825" v="20" actId="1076"/>
          <ac:picMkLst>
            <pc:docMk/>
            <pc:sldMk cId="1003228207" sldId="261"/>
            <ac:picMk id="6" creationId="{50EE8792-C23C-E14A-7BAD-3466477B3EB4}"/>
          </ac:picMkLst>
        </pc:picChg>
      </pc:sldChg>
    </pc:docChg>
  </pc:docChgLst>
  <pc:docChgLst>
    <pc:chgData name="Cheska Cinderella Friend" userId="S::cfriend5@ucmerced.edu::e5155555-437e-4327-a10e-2e8dd498c201" providerId="AD" clId="Web-{09C81D13-363C-B455-150E-4343FB505B44}"/>
    <pc:docChg chg="modSld">
      <pc:chgData name="Cheska Cinderella Friend" userId="S::cfriend5@ucmerced.edu::e5155555-437e-4327-a10e-2e8dd498c201" providerId="AD" clId="Web-{09C81D13-363C-B455-150E-4343FB505B44}" dt="2024-10-12T20:14:26.769" v="143" actId="1076"/>
      <pc:docMkLst>
        <pc:docMk/>
      </pc:docMkLst>
      <pc:sldChg chg="addSp delSp modSp">
        <pc:chgData name="Cheska Cinderella Friend" userId="S::cfriend5@ucmerced.edu::e5155555-437e-4327-a10e-2e8dd498c201" providerId="AD" clId="Web-{09C81D13-363C-B455-150E-4343FB505B44}" dt="2024-10-12T19:18:41.217" v="21" actId="1076"/>
        <pc:sldMkLst>
          <pc:docMk/>
          <pc:sldMk cId="190266285" sldId="257"/>
        </pc:sldMkLst>
        <pc:spChg chg="mod ord">
          <ac:chgData name="Cheska Cinderella Friend" userId="S::cfriend5@ucmerced.edu::e5155555-437e-4327-a10e-2e8dd498c201" providerId="AD" clId="Web-{09C81D13-363C-B455-150E-4343FB505B44}" dt="2024-10-12T19:18:41.217" v="21" actId="1076"/>
          <ac:spMkLst>
            <pc:docMk/>
            <pc:sldMk cId="190266285" sldId="257"/>
            <ac:spMk id="2" creationId="{3BE54A10-C5FA-E397-9744-7CEAFC0E114C}"/>
          </ac:spMkLst>
        </pc:spChg>
        <pc:spChg chg="add del mod">
          <ac:chgData name="Cheska Cinderella Friend" userId="S::cfriend5@ucmerced.edu::e5155555-437e-4327-a10e-2e8dd498c201" providerId="AD" clId="Web-{09C81D13-363C-B455-150E-4343FB505B44}" dt="2024-10-12T19:17:41.965" v="14"/>
          <ac:spMkLst>
            <pc:docMk/>
            <pc:sldMk cId="190266285" sldId="257"/>
            <ac:spMk id="3" creationId="{7C48D916-C903-AEBE-C571-26A2D0D4ECA4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17:30.464" v="7"/>
          <ac:spMkLst>
            <pc:docMk/>
            <pc:sldMk cId="190266285" sldId="257"/>
            <ac:spMk id="10" creationId="{59383CF9-23B5-4335-9B21-1791C4CF1C75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17:30.464" v="7"/>
          <ac:spMkLst>
            <pc:docMk/>
            <pc:sldMk cId="190266285" sldId="257"/>
            <ac:spMk id="11" creationId="{0007FE00-9498-4706-B255-6437B0252C02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17:30.464" v="7"/>
          <ac:spMkLst>
            <pc:docMk/>
            <pc:sldMk cId="190266285" sldId="257"/>
            <ac:spMk id="12" creationId="{2EB492CD-616E-47F8-933B-5E2D952A0593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18:34.858" v="20"/>
          <ac:spMkLst>
            <pc:docMk/>
            <pc:sldMk cId="190266285" sldId="257"/>
            <ac:spMk id="25" creationId="{04812C46-200A-4DEB-A05E-3ED6C68C2387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18:34.858" v="20"/>
          <ac:spMkLst>
            <pc:docMk/>
            <pc:sldMk cId="190266285" sldId="257"/>
            <ac:spMk id="26" creationId="{D1EA859B-E555-4109-94F3-6700E046E008}"/>
          </ac:spMkLst>
        </pc:spChg>
        <pc:spChg chg="add mod">
          <ac:chgData name="Cheska Cinderella Friend" userId="S::cfriend5@ucmerced.edu::e5155555-437e-4327-a10e-2e8dd498c201" providerId="AD" clId="Web-{09C81D13-363C-B455-150E-4343FB505B44}" dt="2024-10-12T19:18:34.858" v="20"/>
          <ac:spMkLst>
            <pc:docMk/>
            <pc:sldMk cId="190266285" sldId="257"/>
            <ac:spMk id="27" creationId="{7C48D916-C903-AEBE-C571-26A2D0D4ECA4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18:30.295" v="17"/>
          <ac:spMkLst>
            <pc:docMk/>
            <pc:sldMk cId="190266285" sldId="257"/>
            <ac:spMk id="32" creationId="{362810D9-2C5A-477D-949C-C191895477F3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18:30.295" v="17"/>
          <ac:spMkLst>
            <pc:docMk/>
            <pc:sldMk cId="190266285" sldId="257"/>
            <ac:spMk id="34" creationId="{081E4A58-353D-44AE-B2FC-2A74E2E400F7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18:34.858" v="19"/>
          <ac:spMkLst>
            <pc:docMk/>
            <pc:sldMk cId="190266285" sldId="257"/>
            <ac:spMk id="36" creationId="{04812C46-200A-4DEB-A05E-3ED6C68C2387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18:34.858" v="19"/>
          <ac:spMkLst>
            <pc:docMk/>
            <pc:sldMk cId="190266285" sldId="257"/>
            <ac:spMk id="37" creationId="{D1EA859B-E555-4109-94F3-6700E046E008}"/>
          </ac:spMkLst>
        </pc:spChg>
        <pc:spChg chg="add">
          <ac:chgData name="Cheska Cinderella Friend" userId="S::cfriend5@ucmerced.edu::e5155555-437e-4327-a10e-2e8dd498c201" providerId="AD" clId="Web-{09C81D13-363C-B455-150E-4343FB505B44}" dt="2024-10-12T19:18:34.858" v="20"/>
          <ac:spMkLst>
            <pc:docMk/>
            <pc:sldMk cId="190266285" sldId="257"/>
            <ac:spMk id="39" creationId="{04812C46-200A-4DEB-A05E-3ED6C68C2387}"/>
          </ac:spMkLst>
        </pc:spChg>
        <pc:spChg chg="add">
          <ac:chgData name="Cheska Cinderella Friend" userId="S::cfriend5@ucmerced.edu::e5155555-437e-4327-a10e-2e8dd498c201" providerId="AD" clId="Web-{09C81D13-363C-B455-150E-4343FB505B44}" dt="2024-10-12T19:18:34.858" v="20"/>
          <ac:spMkLst>
            <pc:docMk/>
            <pc:sldMk cId="190266285" sldId="257"/>
            <ac:spMk id="40" creationId="{D1EA859B-E555-4109-94F3-6700E046E008}"/>
          </ac:spMkLst>
        </pc:spChg>
        <pc:graphicFrameChg chg="add del">
          <ac:chgData name="Cheska Cinderella Friend" userId="S::cfriend5@ucmerced.edu::e5155555-437e-4327-a10e-2e8dd498c201" providerId="AD" clId="Web-{09C81D13-363C-B455-150E-4343FB505B44}" dt="2024-10-12T19:17:37.027" v="9"/>
          <ac:graphicFrameMkLst>
            <pc:docMk/>
            <pc:sldMk cId="190266285" sldId="257"/>
            <ac:graphicFrameMk id="17" creationId="{16E7D3AE-E945-55AF-6467-4FBAA9E0EAE8}"/>
          </ac:graphicFrameMkLst>
        </pc:graphicFrameChg>
        <pc:graphicFrameChg chg="add del">
          <ac:chgData name="Cheska Cinderella Friend" userId="S::cfriend5@ucmerced.edu::e5155555-437e-4327-a10e-2e8dd498c201" providerId="AD" clId="Web-{09C81D13-363C-B455-150E-4343FB505B44}" dt="2024-10-12T19:17:38.621" v="11"/>
          <ac:graphicFrameMkLst>
            <pc:docMk/>
            <pc:sldMk cId="190266285" sldId="257"/>
            <ac:graphicFrameMk id="20" creationId="{5A9E0402-42EB-A120-8445-05CCEC373304}"/>
          </ac:graphicFrameMkLst>
        </pc:graphicFrameChg>
        <pc:graphicFrameChg chg="add del">
          <ac:chgData name="Cheska Cinderella Friend" userId="S::cfriend5@ucmerced.edu::e5155555-437e-4327-a10e-2e8dd498c201" providerId="AD" clId="Web-{09C81D13-363C-B455-150E-4343FB505B44}" dt="2024-10-12T19:17:41.965" v="13"/>
          <ac:graphicFrameMkLst>
            <pc:docMk/>
            <pc:sldMk cId="190266285" sldId="257"/>
            <ac:graphicFrameMk id="23" creationId="{FD7205D8-2BA6-811C-3680-073853A56417}"/>
          </ac:graphicFrameMkLst>
        </pc:graphicFrameChg>
        <pc:picChg chg="mod">
          <ac:chgData name="Cheska Cinderella Friend" userId="S::cfriend5@ucmerced.edu::e5155555-437e-4327-a10e-2e8dd498c201" providerId="AD" clId="Web-{09C81D13-363C-B455-150E-4343FB505B44}" dt="2024-10-12T19:18:34.858" v="19"/>
          <ac:picMkLst>
            <pc:docMk/>
            <pc:sldMk cId="190266285" sldId="257"/>
            <ac:picMk id="6" creationId="{31A1C0FC-F93D-2759-551A-0EA2349B9485}"/>
          </ac:picMkLst>
        </pc:picChg>
        <pc:cxnChg chg="add del">
          <ac:chgData name="Cheska Cinderella Friend" userId="S::cfriend5@ucmerced.edu::e5155555-437e-4327-a10e-2e8dd498c201" providerId="AD" clId="Web-{09C81D13-363C-B455-150E-4343FB505B44}" dt="2024-10-12T19:17:41.965" v="14"/>
          <ac:cxnSpMkLst>
            <pc:docMk/>
            <pc:sldMk cId="190266285" sldId="257"/>
            <ac:cxnSpMk id="7" creationId="{1503BFE4-729B-D9D0-C17B-501E6AF1127A}"/>
          </ac:cxnSpMkLst>
        </pc:cxnChg>
        <pc:cxnChg chg="add del">
          <ac:chgData name="Cheska Cinderella Friend" userId="S::cfriend5@ucmerced.edu::e5155555-437e-4327-a10e-2e8dd498c201" providerId="AD" clId="Web-{09C81D13-363C-B455-150E-4343FB505B44}" dt="2024-10-12T19:17:37.027" v="9"/>
          <ac:cxnSpMkLst>
            <pc:docMk/>
            <pc:sldMk cId="190266285" sldId="257"/>
            <ac:cxnSpMk id="15" creationId="{1503BFE4-729B-D9D0-C17B-501E6AF1127A}"/>
          </ac:cxnSpMkLst>
        </pc:cxnChg>
        <pc:cxnChg chg="add del">
          <ac:chgData name="Cheska Cinderella Friend" userId="S::cfriend5@ucmerced.edu::e5155555-437e-4327-a10e-2e8dd498c201" providerId="AD" clId="Web-{09C81D13-363C-B455-150E-4343FB505B44}" dt="2024-10-12T19:17:38.621" v="11"/>
          <ac:cxnSpMkLst>
            <pc:docMk/>
            <pc:sldMk cId="190266285" sldId="257"/>
            <ac:cxnSpMk id="19" creationId="{1503BFE4-729B-D9D0-C17B-501E6AF1127A}"/>
          </ac:cxnSpMkLst>
        </pc:cxnChg>
        <pc:cxnChg chg="add del">
          <ac:chgData name="Cheska Cinderella Friend" userId="S::cfriend5@ucmerced.edu::e5155555-437e-4327-a10e-2e8dd498c201" providerId="AD" clId="Web-{09C81D13-363C-B455-150E-4343FB505B44}" dt="2024-10-12T19:17:41.965" v="13"/>
          <ac:cxnSpMkLst>
            <pc:docMk/>
            <pc:sldMk cId="190266285" sldId="257"/>
            <ac:cxnSpMk id="22" creationId="{1503BFE4-729B-D9D0-C17B-501E6AF1127A}"/>
          </ac:cxnSpMkLst>
        </pc:cxnChg>
      </pc:sldChg>
      <pc:sldChg chg="addSp delSp modSp mod setBg">
        <pc:chgData name="Cheska Cinderella Friend" userId="S::cfriend5@ucmerced.edu::e5155555-437e-4327-a10e-2e8dd498c201" providerId="AD" clId="Web-{09C81D13-363C-B455-150E-4343FB505B44}" dt="2024-10-12T19:32:46.426" v="116" actId="1076"/>
        <pc:sldMkLst>
          <pc:docMk/>
          <pc:sldMk cId="3356365692" sldId="258"/>
        </pc:sldMkLst>
        <pc:spChg chg="del mod ord">
          <ac:chgData name="Cheska Cinderella Friend" userId="S::cfriend5@ucmerced.edu::e5155555-437e-4327-a10e-2e8dd498c201" providerId="AD" clId="Web-{09C81D13-363C-B455-150E-4343FB505B44}" dt="2024-10-12T19:31:21.720" v="104"/>
          <ac:spMkLst>
            <pc:docMk/>
            <pc:sldMk cId="3356365692" sldId="258"/>
            <ac:spMk id="2" creationId="{76F64D5D-9182-519E-10E5-AC5EBD32BEEB}"/>
          </ac:spMkLst>
        </pc:spChg>
        <pc:spChg chg="add del mod">
          <ac:chgData name="Cheska Cinderella Friend" userId="S::cfriend5@ucmerced.edu::e5155555-437e-4327-a10e-2e8dd498c201" providerId="AD" clId="Web-{09C81D13-363C-B455-150E-4343FB505B44}" dt="2024-10-12T19:12:01.936" v="1"/>
          <ac:spMkLst>
            <pc:docMk/>
            <pc:sldMk cId="3356365692" sldId="258"/>
            <ac:spMk id="5" creationId="{4AB3035D-2F87-0175-33F6-226D1840458A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19:55.705" v="25"/>
          <ac:spMkLst>
            <pc:docMk/>
            <pc:sldMk cId="3356365692" sldId="258"/>
            <ac:spMk id="8" creationId="{37C89E4B-3C9F-44B9-8B86-D9E3D112D8EC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20:19.580" v="29"/>
          <ac:spMkLst>
            <pc:docMk/>
            <pc:sldMk cId="3356365692" sldId="258"/>
            <ac:spMk id="12" creationId="{37C89E4B-3C9F-44B9-8B86-D9E3D112D8EC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20:33.847" v="35"/>
          <ac:spMkLst>
            <pc:docMk/>
            <pc:sldMk cId="3356365692" sldId="258"/>
            <ac:spMk id="17" creationId="{8D9CE0F4-2EB2-4F1F-8AAC-DB3571D9FE10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20:21.690" v="31"/>
          <ac:spMkLst>
            <pc:docMk/>
            <pc:sldMk cId="3356365692" sldId="258"/>
            <ac:spMk id="18" creationId="{6AA24DE7-C336-4994-8C52-D9B3F3D0FA4D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21:10.989" v="47"/>
          <ac:spMkLst>
            <pc:docMk/>
            <pc:sldMk cId="3356365692" sldId="258"/>
            <ac:spMk id="19" creationId="{37C89E4B-3C9F-44B9-8B86-D9E3D112D8EC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20:29.268" v="33"/>
          <ac:spMkLst>
            <pc:docMk/>
            <pc:sldMk cId="3356365692" sldId="258"/>
            <ac:spMk id="20" creationId="{2B97F24A-32CE-4C1C-A50D-3016B394DCFB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20:29.268" v="33"/>
          <ac:spMkLst>
            <pc:docMk/>
            <pc:sldMk cId="3356365692" sldId="258"/>
            <ac:spMk id="21" creationId="{CD8B4F24-440B-49E9-B85D-733523DC064B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20:29.268" v="33"/>
          <ac:spMkLst>
            <pc:docMk/>
            <pc:sldMk cId="3356365692" sldId="258"/>
            <ac:spMk id="22" creationId="{0373AE7C-A4A0-C58E-7212-0BB93A9AF8A7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20:33.847" v="35"/>
          <ac:spMkLst>
            <pc:docMk/>
            <pc:sldMk cId="3356365692" sldId="258"/>
            <ac:spMk id="24" creationId="{0B9EE3F3-89B7-43C3-8651-C4C96830993D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20:33.847" v="35"/>
          <ac:spMkLst>
            <pc:docMk/>
            <pc:sldMk cId="3356365692" sldId="258"/>
            <ac:spMk id="25" creationId="{33AE4636-AEEC-45D6-84D4-7AC2DA48ECF8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20:33.847" v="35"/>
          <ac:spMkLst>
            <pc:docMk/>
            <pc:sldMk cId="3356365692" sldId="258"/>
            <ac:spMk id="26" creationId="{40DB24B2-99F5-51EF-671A-4E00BF7947E5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20:46.753" v="41"/>
          <ac:spMkLst>
            <pc:docMk/>
            <pc:sldMk cId="3356365692" sldId="258"/>
            <ac:spMk id="28" creationId="{37C89E4B-3C9F-44B9-8B86-D9E3D112D8EC}"/>
          </ac:spMkLst>
        </pc:spChg>
        <pc:spChg chg="add del mod">
          <ac:chgData name="Cheska Cinderella Friend" userId="S::cfriend5@ucmerced.edu::e5155555-437e-4327-a10e-2e8dd498c201" providerId="AD" clId="Web-{09C81D13-363C-B455-150E-4343FB505B44}" dt="2024-10-12T19:31:34.658" v="106"/>
          <ac:spMkLst>
            <pc:docMk/>
            <pc:sldMk cId="3356365692" sldId="258"/>
            <ac:spMk id="33" creationId="{F84B75CC-BCF7-C328-DAA0-84C628A75E8E}"/>
          </ac:spMkLst>
        </pc:spChg>
        <pc:spChg chg="add del mod">
          <ac:chgData name="Cheska Cinderella Friend" userId="S::cfriend5@ucmerced.edu::e5155555-437e-4327-a10e-2e8dd498c201" providerId="AD" clId="Web-{09C81D13-363C-B455-150E-4343FB505B44}" dt="2024-10-12T19:31:31.048" v="105"/>
          <ac:spMkLst>
            <pc:docMk/>
            <pc:sldMk cId="3356365692" sldId="258"/>
            <ac:spMk id="35" creationId="{897FD164-AB0C-1FFF-30C5-814E4D03B7EA}"/>
          </ac:spMkLst>
        </pc:spChg>
        <pc:spChg chg="add mod">
          <ac:chgData name="Cheska Cinderella Friend" userId="S::cfriend5@ucmerced.edu::e5155555-437e-4327-a10e-2e8dd498c201" providerId="AD" clId="Web-{09C81D13-363C-B455-150E-4343FB505B44}" dt="2024-10-12T19:32:46.426" v="116" actId="1076"/>
          <ac:spMkLst>
            <pc:docMk/>
            <pc:sldMk cId="3356365692" sldId="258"/>
            <ac:spMk id="36" creationId="{9C2D191E-18F5-1F49-56B2-DEAF5375A79D}"/>
          </ac:spMkLst>
        </pc:spChg>
        <pc:picChg chg="del">
          <ac:chgData name="Cheska Cinderella Friend" userId="S::cfriend5@ucmerced.edu::e5155555-437e-4327-a10e-2e8dd498c201" providerId="AD" clId="Web-{09C81D13-363C-B455-150E-4343FB505B44}" dt="2024-10-12T19:12:00.264" v="0"/>
          <ac:picMkLst>
            <pc:docMk/>
            <pc:sldMk cId="3356365692" sldId="258"/>
            <ac:picMk id="4" creationId="{60A7F199-334E-A330-63FE-4B63A8E68453}"/>
          </ac:picMkLst>
        </pc:picChg>
        <pc:picChg chg="add del mod ord modCrop">
          <ac:chgData name="Cheska Cinderella Friend" userId="S::cfriend5@ucmerced.edu::e5155555-437e-4327-a10e-2e8dd498c201" providerId="AD" clId="Web-{09C81D13-363C-B455-150E-4343FB505B44}" dt="2024-10-12T19:31:19.001" v="103"/>
          <ac:picMkLst>
            <pc:docMk/>
            <pc:sldMk cId="3356365692" sldId="258"/>
            <ac:picMk id="6" creationId="{CA6DF1D5-9A5E-D416-C136-099571C5D7B7}"/>
          </ac:picMkLst>
        </pc:picChg>
        <pc:picChg chg="add del mod">
          <ac:chgData name="Cheska Cinderella Friend" userId="S::cfriend5@ucmerced.edu::e5155555-437e-4327-a10e-2e8dd498c201" providerId="AD" clId="Web-{09C81D13-363C-B455-150E-4343FB505B44}" dt="2024-10-12T19:31:16.282" v="102"/>
          <ac:picMkLst>
            <pc:docMk/>
            <pc:sldMk cId="3356365692" sldId="258"/>
            <ac:picMk id="7" creationId="{5260FBF8-54AC-B4BA-DF0B-C31C11CC1FCC}"/>
          </ac:picMkLst>
        </pc:picChg>
        <pc:picChg chg="add mod">
          <ac:chgData name="Cheska Cinderella Friend" userId="S::cfriend5@ucmerced.edu::e5155555-437e-4327-a10e-2e8dd498c201" providerId="AD" clId="Web-{09C81D13-363C-B455-150E-4343FB505B44}" dt="2024-10-12T19:31:42.705" v="109" actId="1076"/>
          <ac:picMkLst>
            <pc:docMk/>
            <pc:sldMk cId="3356365692" sldId="258"/>
            <ac:picMk id="31" creationId="{DE75F1B1-3AEE-49BF-B3AC-24AF967A75DA}"/>
          </ac:picMkLst>
        </pc:picChg>
        <pc:cxnChg chg="add del">
          <ac:chgData name="Cheska Cinderella Friend" userId="S::cfriend5@ucmerced.edu::e5155555-437e-4327-a10e-2e8dd498c201" providerId="AD" clId="Web-{09C81D13-363C-B455-150E-4343FB505B44}" dt="2024-10-12T19:19:55.705" v="25"/>
          <ac:cxnSpMkLst>
            <pc:docMk/>
            <pc:sldMk cId="3356365692" sldId="258"/>
            <ac:cxnSpMk id="9" creationId="{AA2EAA10-076F-46BD-8F0F-B9A2FB77A85C}"/>
          </ac:cxnSpMkLst>
        </pc:cxnChg>
        <pc:cxnChg chg="add del">
          <ac:chgData name="Cheska Cinderella Friend" userId="S::cfriend5@ucmerced.edu::e5155555-437e-4327-a10e-2e8dd498c201" providerId="AD" clId="Web-{09C81D13-363C-B455-150E-4343FB505B44}" dt="2024-10-12T19:20:19.580" v="29"/>
          <ac:cxnSpMkLst>
            <pc:docMk/>
            <pc:sldMk cId="3356365692" sldId="258"/>
            <ac:cxnSpMk id="14" creationId="{AA2EAA10-076F-46BD-8F0F-B9A2FB77A85C}"/>
          </ac:cxnSpMkLst>
        </pc:cxnChg>
        <pc:cxnChg chg="add del">
          <ac:chgData name="Cheska Cinderella Friend" userId="S::cfriend5@ucmerced.edu::e5155555-437e-4327-a10e-2e8dd498c201" providerId="AD" clId="Web-{09C81D13-363C-B455-150E-4343FB505B44}" dt="2024-10-12T19:19:55.705" v="25"/>
          <ac:cxnSpMkLst>
            <pc:docMk/>
            <pc:sldMk cId="3356365692" sldId="258"/>
            <ac:cxnSpMk id="15" creationId="{D891E407-403B-4764-86C9-33A56D3BCAA3}"/>
          </ac:cxnSpMkLst>
        </pc:cxnChg>
        <pc:cxnChg chg="add del">
          <ac:chgData name="Cheska Cinderella Friend" userId="S::cfriend5@ucmerced.edu::e5155555-437e-4327-a10e-2e8dd498c201" providerId="AD" clId="Web-{09C81D13-363C-B455-150E-4343FB505B44}" dt="2024-10-12T19:20:19.580" v="29"/>
          <ac:cxnSpMkLst>
            <pc:docMk/>
            <pc:sldMk cId="3356365692" sldId="258"/>
            <ac:cxnSpMk id="16" creationId="{D891E407-403B-4764-86C9-33A56D3BCAA3}"/>
          </ac:cxnSpMkLst>
        </pc:cxnChg>
        <pc:cxnChg chg="add del">
          <ac:chgData name="Cheska Cinderella Friend" userId="S::cfriend5@ucmerced.edu::e5155555-437e-4327-a10e-2e8dd498c201" providerId="AD" clId="Web-{09C81D13-363C-B455-150E-4343FB505B44}" dt="2024-10-12T19:21:10.989" v="47"/>
          <ac:cxnSpMkLst>
            <pc:docMk/>
            <pc:sldMk cId="3356365692" sldId="258"/>
            <ac:cxnSpMk id="23" creationId="{AA2EAA10-076F-46BD-8F0F-B9A2FB77A85C}"/>
          </ac:cxnSpMkLst>
        </pc:cxnChg>
        <pc:cxnChg chg="add del">
          <ac:chgData name="Cheska Cinderella Friend" userId="S::cfriend5@ucmerced.edu::e5155555-437e-4327-a10e-2e8dd498c201" providerId="AD" clId="Web-{09C81D13-363C-B455-150E-4343FB505B44}" dt="2024-10-12T19:21:10.989" v="47"/>
          <ac:cxnSpMkLst>
            <pc:docMk/>
            <pc:sldMk cId="3356365692" sldId="258"/>
            <ac:cxnSpMk id="27" creationId="{D891E407-403B-4764-86C9-33A56D3BCAA3}"/>
          </ac:cxnSpMkLst>
        </pc:cxnChg>
        <pc:cxnChg chg="add del">
          <ac:chgData name="Cheska Cinderella Friend" userId="S::cfriend5@ucmerced.edu::e5155555-437e-4327-a10e-2e8dd498c201" providerId="AD" clId="Web-{09C81D13-363C-B455-150E-4343FB505B44}" dt="2024-10-12T19:20:46.753" v="41"/>
          <ac:cxnSpMkLst>
            <pc:docMk/>
            <pc:sldMk cId="3356365692" sldId="258"/>
            <ac:cxnSpMk id="29" creationId="{AA2EAA10-076F-46BD-8F0F-B9A2FB77A85C}"/>
          </ac:cxnSpMkLst>
        </pc:cxnChg>
        <pc:cxnChg chg="add del">
          <ac:chgData name="Cheska Cinderella Friend" userId="S::cfriend5@ucmerced.edu::e5155555-437e-4327-a10e-2e8dd498c201" providerId="AD" clId="Web-{09C81D13-363C-B455-150E-4343FB505B44}" dt="2024-10-12T19:20:46.753" v="41"/>
          <ac:cxnSpMkLst>
            <pc:docMk/>
            <pc:sldMk cId="3356365692" sldId="258"/>
            <ac:cxnSpMk id="30" creationId="{D891E407-403B-4764-86C9-33A56D3BCAA3}"/>
          </ac:cxnSpMkLst>
        </pc:cxnChg>
      </pc:sldChg>
      <pc:sldChg chg="addSp delSp modSp">
        <pc:chgData name="Cheska Cinderella Friend" userId="S::cfriend5@ucmerced.edu::e5155555-437e-4327-a10e-2e8dd498c201" providerId="AD" clId="Web-{09C81D13-363C-B455-150E-4343FB505B44}" dt="2024-10-12T20:14:26.769" v="143" actId="1076"/>
        <pc:sldMkLst>
          <pc:docMk/>
          <pc:sldMk cId="4076948712" sldId="259"/>
        </pc:sldMkLst>
        <pc:spChg chg="del">
          <ac:chgData name="Cheska Cinderella Friend" userId="S::cfriend5@ucmerced.edu::e5155555-437e-4327-a10e-2e8dd498c201" providerId="AD" clId="Web-{09C81D13-363C-B455-150E-4343FB505B44}" dt="2024-10-12T20:12:01.788" v="120"/>
          <ac:spMkLst>
            <pc:docMk/>
            <pc:sldMk cId="4076948712" sldId="259"/>
            <ac:spMk id="2" creationId="{704209BE-673A-2B21-597D-30F0F70F5E99}"/>
          </ac:spMkLst>
        </pc:spChg>
        <pc:spChg chg="add del mod">
          <ac:chgData name="Cheska Cinderella Friend" userId="S::cfriend5@ucmerced.edu::e5155555-437e-4327-a10e-2e8dd498c201" providerId="AD" clId="Web-{09C81D13-363C-B455-150E-4343FB505B44}" dt="2024-10-12T20:11:57.538" v="118"/>
          <ac:spMkLst>
            <pc:docMk/>
            <pc:sldMk cId="4076948712" sldId="259"/>
            <ac:spMk id="5" creationId="{FCD689B9-8EEB-E147-BC1E-47761812B6F5}"/>
          </ac:spMkLst>
        </pc:spChg>
        <pc:spChg chg="add del mod">
          <ac:chgData name="Cheska Cinderella Friend" userId="S::cfriend5@ucmerced.edu::e5155555-437e-4327-a10e-2e8dd498c201" providerId="AD" clId="Web-{09C81D13-363C-B455-150E-4343FB505B44}" dt="2024-10-12T20:12:06.007" v="121"/>
          <ac:spMkLst>
            <pc:docMk/>
            <pc:sldMk cId="4076948712" sldId="259"/>
            <ac:spMk id="8" creationId="{616341B0-88C2-9905-BDCF-43E68874B35C}"/>
          </ac:spMkLst>
        </pc:spChg>
        <pc:spChg chg="add mod">
          <ac:chgData name="Cheska Cinderella Friend" userId="S::cfriend5@ucmerced.edu::e5155555-437e-4327-a10e-2e8dd498c201" providerId="AD" clId="Web-{09C81D13-363C-B455-150E-4343FB505B44}" dt="2024-10-12T20:14:26.769" v="143" actId="1076"/>
          <ac:spMkLst>
            <pc:docMk/>
            <pc:sldMk cId="4076948712" sldId="259"/>
            <ac:spMk id="9" creationId="{EA666747-8594-FA8A-3720-0FFCE7C53788}"/>
          </ac:spMkLst>
        </pc:spChg>
        <pc:picChg chg="del">
          <ac:chgData name="Cheska Cinderella Friend" userId="S::cfriend5@ucmerced.edu::e5155555-437e-4327-a10e-2e8dd498c201" providerId="AD" clId="Web-{09C81D13-363C-B455-150E-4343FB505B44}" dt="2024-10-12T20:11:56.381" v="117"/>
          <ac:picMkLst>
            <pc:docMk/>
            <pc:sldMk cId="4076948712" sldId="259"/>
            <ac:picMk id="4" creationId="{21274176-45DD-AAC7-AACB-99DA65E18537}"/>
          </ac:picMkLst>
        </pc:picChg>
        <pc:picChg chg="add mod ord modCrop">
          <ac:chgData name="Cheska Cinderella Friend" userId="S::cfriend5@ucmerced.edu::e5155555-437e-4327-a10e-2e8dd498c201" providerId="AD" clId="Web-{09C81D13-363C-B455-150E-4343FB505B44}" dt="2024-10-12T20:12:36.087" v="128"/>
          <ac:picMkLst>
            <pc:docMk/>
            <pc:sldMk cId="4076948712" sldId="259"/>
            <ac:picMk id="6" creationId="{30158A91-2E57-42EB-4FFF-5088BC613BCC}"/>
          </ac:picMkLst>
        </pc:picChg>
      </pc:sldChg>
      <pc:sldChg chg="addSp delSp modSp mod setBg">
        <pc:chgData name="Cheska Cinderella Friend" userId="S::cfriend5@ucmerced.edu::e5155555-437e-4327-a10e-2e8dd498c201" providerId="AD" clId="Web-{09C81D13-363C-B455-150E-4343FB505B44}" dt="2024-10-12T19:28:54.792" v="99"/>
        <pc:sldMkLst>
          <pc:docMk/>
          <pc:sldMk cId="4196945404" sldId="260"/>
        </pc:sldMkLst>
        <pc:spChg chg="del mod">
          <ac:chgData name="Cheska Cinderella Friend" userId="S::cfriend5@ucmerced.edu::e5155555-437e-4327-a10e-2e8dd498c201" providerId="AD" clId="Web-{09C81D13-363C-B455-150E-4343FB505B44}" dt="2024-10-12T19:23:56.401" v="63"/>
          <ac:spMkLst>
            <pc:docMk/>
            <pc:sldMk cId="4196945404" sldId="260"/>
            <ac:spMk id="2" creationId="{F23C4E37-AFC1-4C0B-B53A-FCAE16979566}"/>
          </ac:spMkLst>
        </pc:spChg>
        <pc:spChg chg="add del mod">
          <ac:chgData name="Cheska Cinderella Friend" userId="S::cfriend5@ucmerced.edu::e5155555-437e-4327-a10e-2e8dd498c201" providerId="AD" clId="Web-{09C81D13-363C-B455-150E-4343FB505B44}" dt="2024-10-12T19:23:04.024" v="50"/>
          <ac:spMkLst>
            <pc:docMk/>
            <pc:sldMk cId="4196945404" sldId="260"/>
            <ac:spMk id="5" creationId="{8CA73F48-1E0A-2E9E-AFE3-54CEB6C6CE59}"/>
          </ac:spMkLst>
        </pc:spChg>
        <pc:spChg chg="add del mod">
          <ac:chgData name="Cheska Cinderella Friend" userId="S::cfriend5@ucmerced.edu::e5155555-437e-4327-a10e-2e8dd498c201" providerId="AD" clId="Web-{09C81D13-363C-B455-150E-4343FB505B44}" dt="2024-10-12T19:23:59.245" v="64"/>
          <ac:spMkLst>
            <pc:docMk/>
            <pc:sldMk cId="4196945404" sldId="260"/>
            <ac:spMk id="9" creationId="{AA1DCA2F-8A63-6010-1100-41CDD6F29197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23:34.041" v="54"/>
          <ac:spMkLst>
            <pc:docMk/>
            <pc:sldMk cId="4196945404" sldId="260"/>
            <ac:spMk id="11" creationId="{20D5D19D-0789-4518-B5DC-D47ADF69D25A}"/>
          </ac:spMkLst>
        </pc:spChg>
        <pc:spChg chg="add mod">
          <ac:chgData name="Cheska Cinderella Friend" userId="S::cfriend5@ucmerced.edu::e5155555-437e-4327-a10e-2e8dd498c201" providerId="AD" clId="Web-{09C81D13-363C-B455-150E-4343FB505B44}" dt="2024-10-12T19:26:45.439" v="94" actId="1076"/>
          <ac:spMkLst>
            <pc:docMk/>
            <pc:sldMk cId="4196945404" sldId="260"/>
            <ac:spMk id="17" creationId="{86D4575A-0E6F-2EE1-07B0-36657DBFCFB2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23:34.041" v="54"/>
          <ac:spMkLst>
            <pc:docMk/>
            <pc:sldMk cId="4196945404" sldId="260"/>
            <ac:spMk id="18" creationId="{B81933D1-5615-42C7-9C0B-4EB7105CCE2D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19:23:34.041" v="54"/>
          <ac:spMkLst>
            <pc:docMk/>
            <pc:sldMk cId="4196945404" sldId="260"/>
            <ac:spMk id="20" creationId="{19C9EAEA-39D0-4B0E-A0EB-51E7B26740B1}"/>
          </ac:spMkLst>
        </pc:spChg>
        <pc:grpChg chg="add del">
          <ac:chgData name="Cheska Cinderella Friend" userId="S::cfriend5@ucmerced.edu::e5155555-437e-4327-a10e-2e8dd498c201" providerId="AD" clId="Web-{09C81D13-363C-B455-150E-4343FB505B44}" dt="2024-10-12T19:23:34.041" v="54"/>
          <ac:grpSpMkLst>
            <pc:docMk/>
            <pc:sldMk cId="4196945404" sldId="260"/>
            <ac:grpSpMk id="13" creationId="{032D8612-31EB-44CF-A1D0-14FD4C705424}"/>
          </ac:grpSpMkLst>
        </pc:grpChg>
        <pc:picChg chg="del">
          <ac:chgData name="Cheska Cinderella Friend" userId="S::cfriend5@ucmerced.edu::e5155555-437e-4327-a10e-2e8dd498c201" providerId="AD" clId="Web-{09C81D13-363C-B455-150E-4343FB505B44}" dt="2024-10-12T19:21:19.614" v="48"/>
          <ac:picMkLst>
            <pc:docMk/>
            <pc:sldMk cId="4196945404" sldId="260"/>
            <ac:picMk id="4" creationId="{897AC99D-632E-B05F-0D88-A4AAE1F54ABB}"/>
          </ac:picMkLst>
        </pc:picChg>
        <pc:picChg chg="add del mod">
          <ac:chgData name="Cheska Cinderella Friend" userId="S::cfriend5@ucmerced.edu::e5155555-437e-4327-a10e-2e8dd498c201" providerId="AD" clId="Web-{09C81D13-363C-B455-150E-4343FB505B44}" dt="2024-10-12T19:23:35.244" v="56"/>
          <ac:picMkLst>
            <pc:docMk/>
            <pc:sldMk cId="4196945404" sldId="260"/>
            <ac:picMk id="6" creationId="{F733D87C-786D-2573-1C2D-9E0B40CD3819}"/>
          </ac:picMkLst>
        </pc:picChg>
        <pc:picChg chg="add del mod modCrop">
          <ac:chgData name="Cheska Cinderella Friend" userId="S::cfriend5@ucmerced.edu::e5155555-437e-4327-a10e-2e8dd498c201" providerId="AD" clId="Web-{09C81D13-363C-B455-150E-4343FB505B44}" dt="2024-10-12T19:24:29.293" v="78"/>
          <ac:picMkLst>
            <pc:docMk/>
            <pc:sldMk cId="4196945404" sldId="260"/>
            <ac:picMk id="7" creationId="{4403E09C-39CB-8660-B75D-94521E3EAAAC}"/>
          </ac:picMkLst>
        </pc:picChg>
        <pc:picChg chg="add del mod">
          <ac:chgData name="Cheska Cinderella Friend" userId="S::cfriend5@ucmerced.edu::e5155555-437e-4327-a10e-2e8dd498c201" providerId="AD" clId="Web-{09C81D13-363C-B455-150E-4343FB505B44}" dt="2024-10-12T19:25:16.639" v="84"/>
          <ac:picMkLst>
            <pc:docMk/>
            <pc:sldMk cId="4196945404" sldId="260"/>
            <ac:picMk id="10" creationId="{027EDDAF-6F31-501B-E617-43FFAB6A6759}"/>
          </ac:picMkLst>
        </pc:picChg>
        <pc:picChg chg="add del mod">
          <ac:chgData name="Cheska Cinderella Friend" userId="S::cfriend5@ucmerced.edu::e5155555-437e-4327-a10e-2e8dd498c201" providerId="AD" clId="Web-{09C81D13-363C-B455-150E-4343FB505B44}" dt="2024-10-12T19:28:53.745" v="98"/>
          <ac:picMkLst>
            <pc:docMk/>
            <pc:sldMk cId="4196945404" sldId="260"/>
            <ac:picMk id="12" creationId="{24E22500-6931-E0AF-3D22-EC489CEF9FB0}"/>
          </ac:picMkLst>
        </pc:picChg>
        <pc:picChg chg="add mod">
          <ac:chgData name="Cheska Cinderella Friend" userId="S::cfriend5@ucmerced.edu::e5155555-437e-4327-a10e-2e8dd498c201" providerId="AD" clId="Web-{09C81D13-363C-B455-150E-4343FB505B44}" dt="2024-10-12T19:28:54.792" v="99"/>
          <ac:picMkLst>
            <pc:docMk/>
            <pc:sldMk cId="4196945404" sldId="260"/>
            <ac:picMk id="19" creationId="{78210825-C624-C0C7-78C3-EDF7C0BD13B9}"/>
          </ac:picMkLst>
        </pc:picChg>
      </pc:sldChg>
      <pc:sldChg chg="addSp delSp modSp mod setBg">
        <pc:chgData name="Cheska Cinderella Friend" userId="S::cfriend5@ucmerced.edu::e5155555-437e-4327-a10e-2e8dd498c201" providerId="AD" clId="Web-{09C81D13-363C-B455-150E-4343FB505B44}" dt="2024-10-12T20:13:09.308" v="138" actId="14100"/>
        <pc:sldMkLst>
          <pc:docMk/>
          <pc:sldMk cId="1003228207" sldId="261"/>
        </pc:sldMkLst>
        <pc:spChg chg="mod ord">
          <ac:chgData name="Cheska Cinderella Friend" userId="S::cfriend5@ucmerced.edu::e5155555-437e-4327-a10e-2e8dd498c201" providerId="AD" clId="Web-{09C81D13-363C-B455-150E-4343FB505B44}" dt="2024-10-12T20:12:50.854" v="132"/>
          <ac:spMkLst>
            <pc:docMk/>
            <pc:sldMk cId="1003228207" sldId="261"/>
            <ac:spMk id="2" creationId="{12811D7E-119F-772C-617A-131DF6FAC467}"/>
          </ac:spMkLst>
        </pc:spChg>
        <pc:spChg chg="del mod ord">
          <ac:chgData name="Cheska Cinderella Friend" userId="S::cfriend5@ucmerced.edu::e5155555-437e-4327-a10e-2e8dd498c201" providerId="AD" clId="Web-{09C81D13-363C-B455-150E-4343FB505B44}" dt="2024-10-12T20:12:50.854" v="133"/>
          <ac:spMkLst>
            <pc:docMk/>
            <pc:sldMk cId="1003228207" sldId="261"/>
            <ac:spMk id="3" creationId="{06CB329C-0856-AFCE-D74E-CCF15BB25D13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20:12:46.635" v="130"/>
          <ac:spMkLst>
            <pc:docMk/>
            <pc:sldMk cId="1003228207" sldId="261"/>
            <ac:spMk id="12" creationId="{9D25F302-27C5-414F-97F8-6EA0A6C028BA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20:12:46.635" v="130"/>
          <ac:spMkLst>
            <pc:docMk/>
            <pc:sldMk cId="1003228207" sldId="261"/>
            <ac:spMk id="14" creationId="{041C67D0-A496-4B86-BF61-263FF9EFD7F0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20:12:46.635" v="130"/>
          <ac:spMkLst>
            <pc:docMk/>
            <pc:sldMk cId="1003228207" sldId="261"/>
            <ac:spMk id="16" creationId="{830A36F8-48C2-4842-A87B-8CE8DF4E7FD2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20:12:46.635" v="130"/>
          <ac:spMkLst>
            <pc:docMk/>
            <pc:sldMk cId="1003228207" sldId="261"/>
            <ac:spMk id="18" creationId="{8F451A30-466B-4996-9BA5-CD6ABCC6D558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20:12:50.854" v="132"/>
          <ac:spMkLst>
            <pc:docMk/>
            <pc:sldMk cId="1003228207" sldId="261"/>
            <ac:spMk id="20" creationId="{BC84AE2F-44F4-4DB9-AA52-F1DF1D835033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20:12:50.854" v="132"/>
          <ac:spMkLst>
            <pc:docMk/>
            <pc:sldMk cId="1003228207" sldId="261"/>
            <ac:spMk id="21" creationId="{B9D38F80-A0D0-4062-8B61-16440AC9D81D}"/>
          </ac:spMkLst>
        </pc:spChg>
        <pc:spChg chg="add del">
          <ac:chgData name="Cheska Cinderella Friend" userId="S::cfriend5@ucmerced.edu::e5155555-437e-4327-a10e-2e8dd498c201" providerId="AD" clId="Web-{09C81D13-363C-B455-150E-4343FB505B44}" dt="2024-10-12T20:12:50.854" v="132"/>
          <ac:spMkLst>
            <pc:docMk/>
            <pc:sldMk cId="1003228207" sldId="261"/>
            <ac:spMk id="22" creationId="{90B6B893-A22E-3404-0752-819EE7049D96}"/>
          </ac:spMkLst>
        </pc:spChg>
        <pc:graphicFrameChg chg="add">
          <ac:chgData name="Cheska Cinderella Friend" userId="S::cfriend5@ucmerced.edu::e5155555-437e-4327-a10e-2e8dd498c201" providerId="AD" clId="Web-{09C81D13-363C-B455-150E-4343FB505B44}" dt="2024-10-12T20:12:50.854" v="133"/>
          <ac:graphicFrameMkLst>
            <pc:docMk/>
            <pc:sldMk cId="1003228207" sldId="261"/>
            <ac:graphicFrameMk id="9" creationId="{CA45A2ED-3387-0B3A-A4D3-BA9E0386D714}"/>
          </ac:graphicFrameMkLst>
        </pc:graphicFrameChg>
        <pc:picChg chg="mod ord">
          <ac:chgData name="Cheska Cinderella Friend" userId="S::cfriend5@ucmerced.edu::e5155555-437e-4327-a10e-2e8dd498c201" providerId="AD" clId="Web-{09C81D13-363C-B455-150E-4343FB505B44}" dt="2024-10-12T20:13:09.308" v="138" actId="14100"/>
          <ac:picMkLst>
            <pc:docMk/>
            <pc:sldMk cId="1003228207" sldId="261"/>
            <ac:picMk id="4" creationId="{7D2ED3D5-B6A8-A5DE-EE1C-3D6AB25F852B}"/>
          </ac:picMkLst>
        </pc:picChg>
        <pc:picChg chg="mod">
          <ac:chgData name="Cheska Cinderella Friend" userId="S::cfriend5@ucmerced.edu::e5155555-437e-4327-a10e-2e8dd498c201" providerId="AD" clId="Web-{09C81D13-363C-B455-150E-4343FB505B44}" dt="2024-10-12T20:13:00.120" v="134" actId="1076"/>
          <ac:picMkLst>
            <pc:docMk/>
            <pc:sldMk cId="1003228207" sldId="261"/>
            <ac:picMk id="6" creationId="{50EE8792-C23C-E14A-7BAD-3466477B3EB4}"/>
          </ac:picMkLst>
        </pc:picChg>
        <pc:picChg chg="mod">
          <ac:chgData name="Cheska Cinderella Friend" userId="S::cfriend5@ucmerced.edu::e5155555-437e-4327-a10e-2e8dd498c201" providerId="AD" clId="Web-{09C81D13-363C-B455-150E-4343FB505B44}" dt="2024-10-12T20:12:50.854" v="132"/>
          <ac:picMkLst>
            <pc:docMk/>
            <pc:sldMk cId="1003228207" sldId="261"/>
            <ac:picMk id="7" creationId="{26493202-6F47-A80A-E924-AEECB5E63EE1}"/>
          </ac:picMkLst>
        </pc:picChg>
      </pc:sldChg>
    </pc:docChg>
  </pc:docChgLst>
  <pc:docChgLst>
    <pc:chgData name="Lucia Barboza" userId="S::lbarboza2@ucmerced.edu::3eba6590-4308-48b5-86d3-4cb03d11510f" providerId="AD" clId="Web-{B972E51B-265D-4765-913A-D91D09AB79E7}"/>
    <pc:docChg chg="modSld">
      <pc:chgData name="Lucia Barboza" userId="S::lbarboza2@ucmerced.edu::3eba6590-4308-48b5-86d3-4cb03d11510f" providerId="AD" clId="Web-{B972E51B-265D-4765-913A-D91D09AB79E7}" dt="2024-10-12T19:20:27.262" v="27"/>
      <pc:docMkLst>
        <pc:docMk/>
      </pc:docMkLst>
      <pc:sldChg chg="addSp delSp modSp mod setBg">
        <pc:chgData name="Lucia Barboza" userId="S::lbarboza2@ucmerced.edu::3eba6590-4308-48b5-86d3-4cb03d11510f" providerId="AD" clId="Web-{B972E51B-265D-4765-913A-D91D09AB79E7}" dt="2024-10-12T19:16:20.436" v="12"/>
        <pc:sldMkLst>
          <pc:docMk/>
          <pc:sldMk cId="109857222" sldId="256"/>
        </pc:sldMkLst>
        <pc:spChg chg="mod">
          <ac:chgData name="Lucia Barboza" userId="S::lbarboza2@ucmerced.edu::3eba6590-4308-48b5-86d3-4cb03d11510f" providerId="AD" clId="Web-{B972E51B-265D-4765-913A-D91D09AB79E7}" dt="2024-10-12T19:16:20.436" v="12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Lucia Barboza" userId="S::lbarboza2@ucmerced.edu::3eba6590-4308-48b5-86d3-4cb03d11510f" providerId="AD" clId="Web-{B972E51B-265D-4765-913A-D91D09AB79E7}" dt="2024-10-12T19:16:20.436" v="12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Lucia Barboza" userId="S::lbarboza2@ucmerced.edu::3eba6590-4308-48b5-86d3-4cb03d11510f" providerId="AD" clId="Web-{B972E51B-265D-4765-913A-D91D09AB79E7}" dt="2024-10-12T19:16:20.436" v="12"/>
          <ac:spMkLst>
            <pc:docMk/>
            <pc:sldMk cId="109857222" sldId="256"/>
            <ac:spMk id="6" creationId="{C1DD1A8A-57D5-4A81-AD04-532B043C5611}"/>
          </ac:spMkLst>
        </pc:spChg>
        <pc:spChg chg="add del">
          <ac:chgData name="Lucia Barboza" userId="S::lbarboza2@ucmerced.edu::3eba6590-4308-48b5-86d3-4cb03d11510f" providerId="AD" clId="Web-{B972E51B-265D-4765-913A-D91D09AB79E7}" dt="2024-10-12T19:12:57.815" v="2"/>
          <ac:spMkLst>
            <pc:docMk/>
            <pc:sldMk cId="109857222" sldId="256"/>
            <ac:spMk id="7" creationId="{2B06059C-C357-4011-82B9-9C0106301384}"/>
          </ac:spMkLst>
        </pc:spChg>
        <pc:spChg chg="add del">
          <ac:chgData name="Lucia Barboza" userId="S::lbarboza2@ucmerced.edu::3eba6590-4308-48b5-86d3-4cb03d11510f" providerId="AD" clId="Web-{B972E51B-265D-4765-913A-D91D09AB79E7}" dt="2024-10-12T19:12:57.815" v="2"/>
          <ac:spMkLst>
            <pc:docMk/>
            <pc:sldMk cId="109857222" sldId="256"/>
            <ac:spMk id="8" creationId="{489B7BFD-8F45-4093-AD9C-91B15B0503D9}"/>
          </ac:spMkLst>
        </pc:spChg>
        <pc:spChg chg="add del">
          <ac:chgData name="Lucia Barboza" userId="S::lbarboza2@ucmerced.edu::3eba6590-4308-48b5-86d3-4cb03d11510f" providerId="AD" clId="Web-{B972E51B-265D-4765-913A-D91D09AB79E7}" dt="2024-10-12T19:12:57.815" v="2"/>
          <ac:spMkLst>
            <pc:docMk/>
            <pc:sldMk cId="109857222" sldId="256"/>
            <ac:spMk id="14" creationId="{498F8FF6-43B4-494A-AF8F-123A4983EDF7}"/>
          </ac:spMkLst>
        </pc:spChg>
        <pc:spChg chg="add del">
          <ac:chgData name="Lucia Barboza" userId="S::lbarboza2@ucmerced.edu::3eba6590-4308-48b5-86d3-4cb03d11510f" providerId="AD" clId="Web-{B972E51B-265D-4765-913A-D91D09AB79E7}" dt="2024-10-12T19:12:57.815" v="2"/>
          <ac:spMkLst>
            <pc:docMk/>
            <pc:sldMk cId="109857222" sldId="256"/>
            <ac:spMk id="19" creationId="{5AFEC601-A132-47EE-B0C2-B38ACD9FCE6F}"/>
          </ac:spMkLst>
        </pc:spChg>
        <pc:spChg chg="add del">
          <ac:chgData name="Lucia Barboza" userId="S::lbarboza2@ucmerced.edu::3eba6590-4308-48b5-86d3-4cb03d11510f" providerId="AD" clId="Web-{B972E51B-265D-4765-913A-D91D09AB79E7}" dt="2024-10-12T19:12:57.815" v="2"/>
          <ac:spMkLst>
            <pc:docMk/>
            <pc:sldMk cId="109857222" sldId="256"/>
            <ac:spMk id="20" creationId="{279CAF82-0ECF-42BE-8F37-F71941E5D410}"/>
          </ac:spMkLst>
        </pc:spChg>
        <pc:spChg chg="add">
          <ac:chgData name="Lucia Barboza" userId="S::lbarboza2@ucmerced.edu::3eba6590-4308-48b5-86d3-4cb03d11510f" providerId="AD" clId="Web-{B972E51B-265D-4765-913A-D91D09AB79E7}" dt="2024-10-12T19:16:20.436" v="12"/>
          <ac:spMkLst>
            <pc:docMk/>
            <pc:sldMk cId="109857222" sldId="256"/>
            <ac:spMk id="21" creationId="{007891EC-4501-44ED-A8C8-B11B6DB767AB}"/>
          </ac:spMkLst>
        </pc:spChg>
        <pc:spChg chg="add del">
          <ac:chgData name="Lucia Barboza" userId="S::lbarboza2@ucmerced.edu::3eba6590-4308-48b5-86d3-4cb03d11510f" providerId="AD" clId="Web-{B972E51B-265D-4765-913A-D91D09AB79E7}" dt="2024-10-12T19:12:57.815" v="2"/>
          <ac:spMkLst>
            <pc:docMk/>
            <pc:sldMk cId="109857222" sldId="256"/>
            <ac:spMk id="22" creationId="{218E095B-4870-4AD5-9C41-C16D59523501}"/>
          </ac:spMkLst>
        </pc:spChg>
        <pc:spChg chg="add del">
          <ac:chgData name="Lucia Barboza" userId="S::lbarboza2@ucmerced.edu::3eba6590-4308-48b5-86d3-4cb03d11510f" providerId="AD" clId="Web-{B972E51B-265D-4765-913A-D91D09AB79E7}" dt="2024-10-12T19:12:57.815" v="2"/>
          <ac:spMkLst>
            <pc:docMk/>
            <pc:sldMk cId="109857222" sldId="256"/>
            <ac:spMk id="31" creationId="{033BC44A-0661-43B4-9C14-FD5963C226AE}"/>
          </ac:spMkLst>
        </pc:spChg>
        <pc:spChg chg="add del">
          <ac:chgData name="Lucia Barboza" userId="S::lbarboza2@ucmerced.edu::3eba6590-4308-48b5-86d3-4cb03d11510f" providerId="AD" clId="Web-{B972E51B-265D-4765-913A-D91D09AB79E7}" dt="2024-10-12T19:12:57.815" v="2"/>
          <ac:spMkLst>
            <pc:docMk/>
            <pc:sldMk cId="109857222" sldId="256"/>
            <ac:spMk id="33" creationId="{BE8CB2F0-2F5A-4EBD-B214-E0309C31F578}"/>
          </ac:spMkLst>
        </pc:spChg>
        <pc:spChg chg="add del">
          <ac:chgData name="Lucia Barboza" userId="S::lbarboza2@ucmerced.edu::3eba6590-4308-48b5-86d3-4cb03d11510f" providerId="AD" clId="Web-{B972E51B-265D-4765-913A-D91D09AB79E7}" dt="2024-10-12T19:12:57.815" v="2"/>
          <ac:spMkLst>
            <pc:docMk/>
            <pc:sldMk cId="109857222" sldId="256"/>
            <ac:spMk id="35" creationId="{FFD3887D-244B-4EC4-9208-E304984C5D0F}"/>
          </ac:spMkLst>
        </pc:spChg>
        <pc:spChg chg="add del">
          <ac:chgData name="Lucia Barboza" userId="S::lbarboza2@ucmerced.edu::3eba6590-4308-48b5-86d3-4cb03d11510f" providerId="AD" clId="Web-{B972E51B-265D-4765-913A-D91D09AB79E7}" dt="2024-10-12T19:12:57.815" v="2"/>
          <ac:spMkLst>
            <pc:docMk/>
            <pc:sldMk cId="109857222" sldId="256"/>
            <ac:spMk id="37" creationId="{97224C31-855E-4593-8A58-5B2B0CC4F537}"/>
          </ac:spMkLst>
        </pc:spChg>
        <pc:spChg chg="add del">
          <ac:chgData name="Lucia Barboza" userId="S::lbarboza2@ucmerced.edu::3eba6590-4308-48b5-86d3-4cb03d11510f" providerId="AD" clId="Web-{B972E51B-265D-4765-913A-D91D09AB79E7}" dt="2024-10-12T19:16:09.185" v="10"/>
          <ac:spMkLst>
            <pc:docMk/>
            <pc:sldMk cId="109857222" sldId="256"/>
            <ac:spMk id="39" creationId="{6F828D28-8E09-41CC-8229-3070B5467A96}"/>
          </ac:spMkLst>
        </pc:spChg>
        <pc:spChg chg="add del">
          <ac:chgData name="Lucia Barboza" userId="S::lbarboza2@ucmerced.edu::3eba6590-4308-48b5-86d3-4cb03d11510f" providerId="AD" clId="Web-{B972E51B-265D-4765-913A-D91D09AB79E7}" dt="2024-10-12T19:16:09.185" v="10"/>
          <ac:spMkLst>
            <pc:docMk/>
            <pc:sldMk cId="109857222" sldId="256"/>
            <ac:spMk id="41" creationId="{D5B012D8-7F27-4758-9AC6-C889B154BD73}"/>
          </ac:spMkLst>
        </pc:spChg>
        <pc:spChg chg="add del">
          <ac:chgData name="Lucia Barboza" userId="S::lbarboza2@ucmerced.edu::3eba6590-4308-48b5-86d3-4cb03d11510f" providerId="AD" clId="Web-{B972E51B-265D-4765-913A-D91D09AB79E7}" dt="2024-10-12T19:16:09.185" v="10"/>
          <ac:spMkLst>
            <pc:docMk/>
            <pc:sldMk cId="109857222" sldId="256"/>
            <ac:spMk id="42" creationId="{4063B759-00FC-46D1-9898-8E8625268FAF}"/>
          </ac:spMkLst>
        </pc:spChg>
        <pc:spChg chg="add del">
          <ac:chgData name="Lucia Barboza" userId="S::lbarboza2@ucmerced.edu::3eba6590-4308-48b5-86d3-4cb03d11510f" providerId="AD" clId="Web-{B972E51B-265D-4765-913A-D91D09AB79E7}" dt="2024-10-12T19:15:06.369" v="5"/>
          <ac:spMkLst>
            <pc:docMk/>
            <pc:sldMk cId="109857222" sldId="256"/>
            <ac:spMk id="47" creationId="{9B37791B-B040-4694-BFDC-8DD132D86E8E}"/>
          </ac:spMkLst>
        </pc:spChg>
        <pc:spChg chg="add del">
          <ac:chgData name="Lucia Barboza" userId="S::lbarboza2@ucmerced.edu::3eba6590-4308-48b5-86d3-4cb03d11510f" providerId="AD" clId="Web-{B972E51B-265D-4765-913A-D91D09AB79E7}" dt="2024-10-12T19:16:08.388" v="9"/>
          <ac:spMkLst>
            <pc:docMk/>
            <pc:sldMk cId="109857222" sldId="256"/>
            <ac:spMk id="57" creationId="{DF05ACD0-FF4A-4F8F-B5C5-6A4EBD0D1B38}"/>
          </ac:spMkLst>
        </pc:spChg>
        <pc:spChg chg="add del">
          <ac:chgData name="Lucia Barboza" userId="S::lbarboza2@ucmerced.edu::3eba6590-4308-48b5-86d3-4cb03d11510f" providerId="AD" clId="Web-{B972E51B-265D-4765-913A-D91D09AB79E7}" dt="2024-10-12T19:16:08.388" v="9"/>
          <ac:spMkLst>
            <pc:docMk/>
            <pc:sldMk cId="109857222" sldId="256"/>
            <ac:spMk id="58" creationId="{4C9AFA28-B5ED-4346-9AF7-68A157F16C7E}"/>
          </ac:spMkLst>
        </pc:spChg>
        <pc:grpChg chg="add del">
          <ac:chgData name="Lucia Barboza" userId="S::lbarboza2@ucmerced.edu::3eba6590-4308-48b5-86d3-4cb03d11510f" providerId="AD" clId="Web-{B972E51B-265D-4765-913A-D91D09AB79E7}" dt="2024-10-12T19:12:57.815" v="2"/>
          <ac:grpSpMkLst>
            <pc:docMk/>
            <pc:sldMk cId="109857222" sldId="256"/>
            <ac:grpSpMk id="10" creationId="{042BC7E5-76DB-4826-8C07-4A49B6353F76}"/>
          </ac:grpSpMkLst>
        </pc:grpChg>
        <pc:grpChg chg="add del">
          <ac:chgData name="Lucia Barboza" userId="S::lbarboza2@ucmerced.edu::3eba6590-4308-48b5-86d3-4cb03d11510f" providerId="AD" clId="Web-{B972E51B-265D-4765-913A-D91D09AB79E7}" dt="2024-10-12T19:12:57.815" v="2"/>
          <ac:grpSpMkLst>
            <pc:docMk/>
            <pc:sldMk cId="109857222" sldId="256"/>
            <ac:grpSpMk id="24" creationId="{FB9739EB-7F66-433D-841F-AB3CD18700B7}"/>
          </ac:grpSpMkLst>
        </pc:grpChg>
        <pc:grpChg chg="add del">
          <ac:chgData name="Lucia Barboza" userId="S::lbarboza2@ucmerced.edu::3eba6590-4308-48b5-86d3-4cb03d11510f" providerId="AD" clId="Web-{B972E51B-265D-4765-913A-D91D09AB79E7}" dt="2024-10-12T19:15:06.369" v="5"/>
          <ac:grpSpMkLst>
            <pc:docMk/>
            <pc:sldMk cId="109857222" sldId="256"/>
            <ac:grpSpMk id="49" creationId="{59A59B10-9D94-4C5B-8BF0-95928DCEB198}"/>
          </ac:grpSpMkLst>
        </pc:grpChg>
        <pc:picChg chg="add">
          <ac:chgData name="Lucia Barboza" userId="S::lbarboza2@ucmerced.edu::3eba6590-4308-48b5-86d3-4cb03d11510f" providerId="AD" clId="Web-{B972E51B-265D-4765-913A-D91D09AB79E7}" dt="2024-10-12T19:16:20.436" v="12"/>
          <ac:picMkLst>
            <pc:docMk/>
            <pc:sldMk cId="109857222" sldId="256"/>
            <ac:picMk id="12" creationId="{FB2952A0-8D26-C798-09B4-51D952870846}"/>
          </ac:picMkLst>
        </pc:picChg>
        <pc:picChg chg="add del mod ord">
          <ac:chgData name="Lucia Barboza" userId="S::lbarboza2@ucmerced.edu::3eba6590-4308-48b5-86d3-4cb03d11510f" providerId="AD" clId="Web-{B972E51B-265D-4765-913A-D91D09AB79E7}" dt="2024-10-12T19:16:09.185" v="10"/>
          <ac:picMkLst>
            <pc:docMk/>
            <pc:sldMk cId="109857222" sldId="256"/>
            <ac:picMk id="40" creationId="{CD9016E5-5479-C065-67FF-B1EA408310E2}"/>
          </ac:picMkLst>
        </pc:picChg>
      </pc:sldChg>
      <pc:sldChg chg="addSp delSp modSp mod setBg">
        <pc:chgData name="Lucia Barboza" userId="S::lbarboza2@ucmerced.edu::3eba6590-4308-48b5-86d3-4cb03d11510f" providerId="AD" clId="Web-{B972E51B-265D-4765-913A-D91D09AB79E7}" dt="2024-10-12T19:16:30.280" v="13"/>
        <pc:sldMkLst>
          <pc:docMk/>
          <pc:sldMk cId="190266285" sldId="257"/>
        </pc:sldMkLst>
        <pc:spChg chg="mod">
          <ac:chgData name="Lucia Barboza" userId="S::lbarboza2@ucmerced.edu::3eba6590-4308-48b5-86d3-4cb03d11510f" providerId="AD" clId="Web-{B972E51B-265D-4765-913A-D91D09AB79E7}" dt="2024-10-12T19:16:30.280" v="13"/>
          <ac:spMkLst>
            <pc:docMk/>
            <pc:sldMk cId="190266285" sldId="257"/>
            <ac:spMk id="2" creationId="{3BE54A10-C5FA-E397-9744-7CEAFC0E114C}"/>
          </ac:spMkLst>
        </pc:spChg>
        <pc:spChg chg="mod">
          <ac:chgData name="Lucia Barboza" userId="S::lbarboza2@ucmerced.edu::3eba6590-4308-48b5-86d3-4cb03d11510f" providerId="AD" clId="Web-{B972E51B-265D-4765-913A-D91D09AB79E7}" dt="2024-10-12T19:16:30.280" v="13"/>
          <ac:spMkLst>
            <pc:docMk/>
            <pc:sldMk cId="190266285" sldId="257"/>
            <ac:spMk id="3" creationId="{7C48D916-C903-AEBE-C571-26A2D0D4ECA4}"/>
          </ac:spMkLst>
        </pc:spChg>
        <pc:spChg chg="add del">
          <ac:chgData name="Lucia Barboza" userId="S::lbarboza2@ucmerced.edu::3eba6590-4308-48b5-86d3-4cb03d11510f" providerId="AD" clId="Web-{B972E51B-265D-4765-913A-D91D09AB79E7}" dt="2024-10-12T19:16:10.357" v="11"/>
          <ac:spMkLst>
            <pc:docMk/>
            <pc:sldMk cId="190266285" sldId="257"/>
            <ac:spMk id="9" creationId="{9F7D5CDA-D291-4307-BF55-1381FED29634}"/>
          </ac:spMkLst>
        </pc:spChg>
        <pc:spChg chg="add del">
          <ac:chgData name="Lucia Barboza" userId="S::lbarboza2@ucmerced.edu::3eba6590-4308-48b5-86d3-4cb03d11510f" providerId="AD" clId="Web-{B972E51B-265D-4765-913A-D91D09AB79E7}" dt="2024-10-12T19:16:04.466" v="8"/>
          <ac:spMkLst>
            <pc:docMk/>
            <pc:sldMk cId="190266285" sldId="257"/>
            <ac:spMk id="14" creationId="{8DF66CB0-1AD6-4D8C-BE70-897ADA64FEDA}"/>
          </ac:spMkLst>
        </pc:spChg>
        <pc:spChg chg="add del">
          <ac:chgData name="Lucia Barboza" userId="S::lbarboza2@ucmerced.edu::3eba6590-4308-48b5-86d3-4cb03d11510f" providerId="AD" clId="Web-{B972E51B-265D-4765-913A-D91D09AB79E7}" dt="2024-10-12T19:16:04.466" v="8"/>
          <ac:spMkLst>
            <pc:docMk/>
            <pc:sldMk cId="190266285" sldId="257"/>
            <ac:spMk id="16" creationId="{24C3B26D-D43F-467B-B943-E20A45E780EF}"/>
          </ac:spMkLst>
        </pc:spChg>
        <pc:picChg chg="add del mod">
          <ac:chgData name="Lucia Barboza" userId="S::lbarboza2@ucmerced.edu::3eba6590-4308-48b5-86d3-4cb03d11510f" providerId="AD" clId="Web-{B972E51B-265D-4765-913A-D91D09AB79E7}" dt="2024-10-12T19:16:10.357" v="11"/>
          <ac:picMkLst>
            <pc:docMk/>
            <pc:sldMk cId="190266285" sldId="257"/>
            <ac:picMk id="5" creationId="{B72F0D92-16BB-FD12-E8D9-9EC7E2016A7B}"/>
          </ac:picMkLst>
        </pc:picChg>
        <pc:picChg chg="add">
          <ac:chgData name="Lucia Barboza" userId="S::lbarboza2@ucmerced.edu::3eba6590-4308-48b5-86d3-4cb03d11510f" providerId="AD" clId="Web-{B972E51B-265D-4765-913A-D91D09AB79E7}" dt="2024-10-12T19:16:30.280" v="13"/>
          <ac:picMkLst>
            <pc:docMk/>
            <pc:sldMk cId="190266285" sldId="257"/>
            <ac:picMk id="6" creationId="{31A1C0FC-F93D-2759-551A-0EA2349B9485}"/>
          </ac:picMkLst>
        </pc:picChg>
        <pc:cxnChg chg="add">
          <ac:chgData name="Lucia Barboza" userId="S::lbarboza2@ucmerced.edu::3eba6590-4308-48b5-86d3-4cb03d11510f" providerId="AD" clId="Web-{B972E51B-265D-4765-913A-D91D09AB79E7}" dt="2024-10-12T19:16:30.280" v="13"/>
          <ac:cxnSpMkLst>
            <pc:docMk/>
            <pc:sldMk cId="190266285" sldId="257"/>
            <ac:cxnSpMk id="7" creationId="{1503BFE4-729B-D9D0-C17B-501E6AF1127A}"/>
          </ac:cxnSpMkLst>
        </pc:cxnChg>
      </pc:sldChg>
      <pc:sldChg chg="addSp delSp modSp mod setBg">
        <pc:chgData name="Lucia Barboza" userId="S::lbarboza2@ucmerced.edu::3eba6590-4308-48b5-86d3-4cb03d11510f" providerId="AD" clId="Web-{B972E51B-265D-4765-913A-D91D09AB79E7}" dt="2024-10-12T19:17:35.377" v="17"/>
        <pc:sldMkLst>
          <pc:docMk/>
          <pc:sldMk cId="3356365692" sldId="258"/>
        </pc:sldMkLst>
        <pc:spChg chg="mod">
          <ac:chgData name="Lucia Barboza" userId="S::lbarboza2@ucmerced.edu::3eba6590-4308-48b5-86d3-4cb03d11510f" providerId="AD" clId="Web-{B972E51B-265D-4765-913A-D91D09AB79E7}" dt="2024-10-12T19:17:35.377" v="17"/>
          <ac:spMkLst>
            <pc:docMk/>
            <pc:sldMk cId="3356365692" sldId="258"/>
            <ac:spMk id="2" creationId="{76F64D5D-9182-519E-10E5-AC5EBD32BEEB}"/>
          </ac:spMkLst>
        </pc:spChg>
        <pc:spChg chg="add del">
          <ac:chgData name="Lucia Barboza" userId="S::lbarboza2@ucmerced.edu::3eba6590-4308-48b5-86d3-4cb03d11510f" providerId="AD" clId="Web-{B972E51B-265D-4765-913A-D91D09AB79E7}" dt="2024-10-12T19:17:35.377" v="17"/>
          <ac:spMkLst>
            <pc:docMk/>
            <pc:sldMk cId="3356365692" sldId="258"/>
            <ac:spMk id="10" creationId="{D738D989-08D0-C5FC-2F2B-BA08CF3327AA}"/>
          </ac:spMkLst>
        </pc:spChg>
        <pc:spChg chg="add del">
          <ac:chgData name="Lucia Barboza" userId="S::lbarboza2@ucmerced.edu::3eba6590-4308-48b5-86d3-4cb03d11510f" providerId="AD" clId="Web-{B972E51B-265D-4765-913A-D91D09AB79E7}" dt="2024-10-12T19:17:31.283" v="15"/>
          <ac:spMkLst>
            <pc:docMk/>
            <pc:sldMk cId="3356365692" sldId="258"/>
            <ac:spMk id="11" creationId="{D4771268-CB57-404A-9271-370EB28F6090}"/>
          </ac:spMkLst>
        </pc:spChg>
        <pc:picChg chg="mod">
          <ac:chgData name="Lucia Barboza" userId="S::lbarboza2@ucmerced.edu::3eba6590-4308-48b5-86d3-4cb03d11510f" providerId="AD" clId="Web-{B972E51B-265D-4765-913A-D91D09AB79E7}" dt="2024-10-12T19:17:35.377" v="17"/>
          <ac:picMkLst>
            <pc:docMk/>
            <pc:sldMk cId="3356365692" sldId="258"/>
            <ac:picMk id="6" creationId="{CA6DF1D5-9A5E-D416-C136-099571C5D7B7}"/>
          </ac:picMkLst>
        </pc:picChg>
        <pc:cxnChg chg="add del">
          <ac:chgData name="Lucia Barboza" userId="S::lbarboza2@ucmerced.edu::3eba6590-4308-48b5-86d3-4cb03d11510f" providerId="AD" clId="Web-{B972E51B-265D-4765-913A-D91D09AB79E7}" dt="2024-10-12T19:17:35.377" v="17"/>
          <ac:cxnSpMkLst>
            <pc:docMk/>
            <pc:sldMk cId="3356365692" sldId="258"/>
            <ac:cxnSpMk id="13" creationId="{1503BFE4-729B-D9D0-C17B-501E6AF1127A}"/>
          </ac:cxnSpMkLst>
        </pc:cxnChg>
      </pc:sldChg>
      <pc:sldChg chg="addSp delSp modSp mod setBg">
        <pc:chgData name="Lucia Barboza" userId="S::lbarboza2@ucmerced.edu::3eba6590-4308-48b5-86d3-4cb03d11510f" providerId="AD" clId="Web-{B972E51B-265D-4765-913A-D91D09AB79E7}" dt="2024-10-12T19:20:27.262" v="27"/>
        <pc:sldMkLst>
          <pc:docMk/>
          <pc:sldMk cId="4076948712" sldId="259"/>
        </pc:sldMkLst>
        <pc:spChg chg="mod">
          <ac:chgData name="Lucia Barboza" userId="S::lbarboza2@ucmerced.edu::3eba6590-4308-48b5-86d3-4cb03d11510f" providerId="AD" clId="Web-{B972E51B-265D-4765-913A-D91D09AB79E7}" dt="2024-10-12T19:20:27.262" v="27"/>
          <ac:spMkLst>
            <pc:docMk/>
            <pc:sldMk cId="4076948712" sldId="259"/>
            <ac:spMk id="2" creationId="{704209BE-673A-2B21-597D-30F0F70F5E99}"/>
          </ac:spMkLst>
        </pc:spChg>
        <pc:spChg chg="add del">
          <ac:chgData name="Lucia Barboza" userId="S::lbarboza2@ucmerced.edu::3eba6590-4308-48b5-86d3-4cb03d11510f" providerId="AD" clId="Web-{B972E51B-265D-4765-913A-D91D09AB79E7}" dt="2024-10-12T19:20:27.262" v="27"/>
          <ac:spMkLst>
            <pc:docMk/>
            <pc:sldMk cId="4076948712" sldId="259"/>
            <ac:spMk id="9" creationId="{6753252F-4873-4F63-801D-CC719279A7D5}"/>
          </ac:spMkLst>
        </pc:spChg>
        <pc:spChg chg="add del mod">
          <ac:chgData name="Lucia Barboza" userId="S::lbarboza2@ucmerced.edu::3eba6590-4308-48b5-86d3-4cb03d11510f" providerId="AD" clId="Web-{B972E51B-265D-4765-913A-D91D09AB79E7}" dt="2024-10-12T19:20:27.262" v="27"/>
          <ac:spMkLst>
            <pc:docMk/>
            <pc:sldMk cId="4076948712" sldId="259"/>
            <ac:spMk id="11" creationId="{047C8CCB-F95D-4249-92DD-651249D3535A}"/>
          </ac:spMkLst>
        </pc:spChg>
        <pc:picChg chg="mod">
          <ac:chgData name="Lucia Barboza" userId="S::lbarboza2@ucmerced.edu::3eba6590-4308-48b5-86d3-4cb03d11510f" providerId="AD" clId="Web-{B972E51B-265D-4765-913A-D91D09AB79E7}" dt="2024-10-12T19:20:27.262" v="27"/>
          <ac:picMkLst>
            <pc:docMk/>
            <pc:sldMk cId="4076948712" sldId="259"/>
            <ac:picMk id="4" creationId="{21274176-45DD-AAC7-AACB-99DA65E18537}"/>
          </ac:picMkLst>
        </pc:picChg>
      </pc:sldChg>
    </pc:docChg>
  </pc:docChgLst>
  <pc:docChgLst>
    <pc:chgData name="Lucia Barboza" userId="S::lbarboza2@ucmerced.edu::3eba6590-4308-48b5-86d3-4cb03d11510f" providerId="AD" clId="Web-{BC10ECBB-E59D-5BFB-A142-B82B4D93C445}"/>
    <pc:docChg chg="modSld">
      <pc:chgData name="Lucia Barboza" userId="S::lbarboza2@ucmerced.edu::3eba6590-4308-48b5-86d3-4cb03d11510f" providerId="AD" clId="Web-{BC10ECBB-E59D-5BFB-A142-B82B4D93C445}" dt="2024-10-06T01:13:10.089" v="5" actId="1076"/>
      <pc:docMkLst>
        <pc:docMk/>
      </pc:docMkLst>
      <pc:sldChg chg="addSp modSp">
        <pc:chgData name="Lucia Barboza" userId="S::lbarboza2@ucmerced.edu::3eba6590-4308-48b5-86d3-4cb03d11510f" providerId="AD" clId="Web-{BC10ECBB-E59D-5BFB-A142-B82B4D93C445}" dt="2024-10-06T01:13:10.089" v="5" actId="1076"/>
        <pc:sldMkLst>
          <pc:docMk/>
          <pc:sldMk cId="1003228207" sldId="261"/>
        </pc:sldMkLst>
        <pc:picChg chg="add mod">
          <ac:chgData name="Lucia Barboza" userId="S::lbarboza2@ucmerced.edu::3eba6590-4308-48b5-86d3-4cb03d11510f" providerId="AD" clId="Web-{BC10ECBB-E59D-5BFB-A142-B82B4D93C445}" dt="2024-10-06T01:13:10.089" v="5" actId="1076"/>
          <ac:picMkLst>
            <pc:docMk/>
            <pc:sldMk cId="1003228207" sldId="261"/>
            <ac:picMk id="7" creationId="{26493202-6F47-A80A-E924-AEECB5E63EE1}"/>
          </ac:picMkLst>
        </pc:picChg>
      </pc:sldChg>
    </pc:docChg>
  </pc:docChgLst>
  <pc:docChgLst>
    <pc:chgData name="Cheska Cinderella Friend" userId="S::cfriend5@ucmerced.edu::e5155555-437e-4327-a10e-2e8dd498c201" providerId="AD" clId="Web-{D245A41B-5455-B8AE-5F7F-C4EC683B3E2A}"/>
    <pc:docChg chg="addSld delSld modSld">
      <pc:chgData name="Cheska Cinderella Friend" userId="S::cfriend5@ucmerced.edu::e5155555-437e-4327-a10e-2e8dd498c201" providerId="AD" clId="Web-{D245A41B-5455-B8AE-5F7F-C4EC683B3E2A}" dt="2024-10-20T06:51:01.507" v="69" actId="20577"/>
      <pc:docMkLst>
        <pc:docMk/>
      </pc:docMkLst>
      <pc:sldChg chg="modSp">
        <pc:chgData name="Cheska Cinderella Friend" userId="S::cfriend5@ucmerced.edu::e5155555-437e-4327-a10e-2e8dd498c201" providerId="AD" clId="Web-{D245A41B-5455-B8AE-5F7F-C4EC683B3E2A}" dt="2024-10-20T06:50:41.632" v="65" actId="20577"/>
        <pc:sldMkLst>
          <pc:docMk/>
          <pc:sldMk cId="190266285" sldId="257"/>
        </pc:sldMkLst>
        <pc:spChg chg="mod">
          <ac:chgData name="Cheska Cinderella Friend" userId="S::cfriend5@ucmerced.edu::e5155555-437e-4327-a10e-2e8dd498c201" providerId="AD" clId="Web-{D245A41B-5455-B8AE-5F7F-C4EC683B3E2A}" dt="2024-10-20T06:50:41.632" v="65" actId="20577"/>
          <ac:spMkLst>
            <pc:docMk/>
            <pc:sldMk cId="190266285" sldId="257"/>
            <ac:spMk id="27" creationId="{7C48D916-C903-AEBE-C571-26A2D0D4ECA4}"/>
          </ac:spMkLst>
        </pc:spChg>
      </pc:sldChg>
      <pc:sldChg chg="delSp">
        <pc:chgData name="Cheska Cinderella Friend" userId="S::cfriend5@ucmerced.edu::e5155555-437e-4327-a10e-2e8dd498c201" providerId="AD" clId="Web-{D245A41B-5455-B8AE-5F7F-C4EC683B3E2A}" dt="2024-10-20T06:49:28.208" v="59"/>
        <pc:sldMkLst>
          <pc:docMk/>
          <pc:sldMk cId="3356365692" sldId="258"/>
        </pc:sldMkLst>
        <pc:spChg chg="del">
          <ac:chgData name="Cheska Cinderella Friend" userId="S::cfriend5@ucmerced.edu::e5155555-437e-4327-a10e-2e8dd498c201" providerId="AD" clId="Web-{D245A41B-5455-B8AE-5F7F-C4EC683B3E2A}" dt="2024-10-20T06:49:28.208" v="59"/>
          <ac:spMkLst>
            <pc:docMk/>
            <pc:sldMk cId="3356365692" sldId="258"/>
            <ac:spMk id="36" creationId="{9C2D191E-18F5-1F49-56B2-DEAF5375A79D}"/>
          </ac:spMkLst>
        </pc:spChg>
      </pc:sldChg>
      <pc:sldChg chg="addSp delSp modSp del">
        <pc:chgData name="Cheska Cinderella Friend" userId="S::cfriend5@ucmerced.edu::e5155555-437e-4327-a10e-2e8dd498c201" providerId="AD" clId="Web-{D245A41B-5455-B8AE-5F7F-C4EC683B3E2A}" dt="2024-10-20T06:40:33.768" v="22"/>
        <pc:sldMkLst>
          <pc:docMk/>
          <pc:sldMk cId="4076948712" sldId="259"/>
        </pc:sldMkLst>
        <pc:spChg chg="add del mod">
          <ac:chgData name="Cheska Cinderella Friend" userId="S::cfriend5@ucmerced.edu::e5155555-437e-4327-a10e-2e8dd498c201" providerId="AD" clId="Web-{D245A41B-5455-B8AE-5F7F-C4EC683B3E2A}" dt="2024-10-20T06:31:27.049" v="3"/>
          <ac:spMkLst>
            <pc:docMk/>
            <pc:sldMk cId="4076948712" sldId="259"/>
            <ac:spMk id="3" creationId="{05F6214F-F5F3-E2C6-CA70-1167F9B007F0}"/>
          </ac:spMkLst>
        </pc:spChg>
        <pc:spChg chg="del">
          <ac:chgData name="Cheska Cinderella Friend" userId="S::cfriend5@ucmerced.edu::e5155555-437e-4327-a10e-2e8dd498c201" providerId="AD" clId="Web-{D245A41B-5455-B8AE-5F7F-C4EC683B3E2A}" dt="2024-10-20T06:31:30.174" v="4"/>
          <ac:spMkLst>
            <pc:docMk/>
            <pc:sldMk cId="4076948712" sldId="259"/>
            <ac:spMk id="9" creationId="{EA666747-8594-FA8A-3720-0FFCE7C53788}"/>
          </ac:spMkLst>
        </pc:spChg>
        <pc:picChg chg="add del mod">
          <ac:chgData name="Cheska Cinderella Friend" userId="S::cfriend5@ucmerced.edu::e5155555-437e-4327-a10e-2e8dd498c201" providerId="AD" clId="Web-{D245A41B-5455-B8AE-5F7F-C4EC683B3E2A}" dt="2024-10-20T06:38:45.280" v="16"/>
          <ac:picMkLst>
            <pc:docMk/>
            <pc:sldMk cId="4076948712" sldId="259"/>
            <ac:picMk id="4" creationId="{576496F2-AFC1-62BA-829D-FFDD5BD5EBE1}"/>
          </ac:picMkLst>
        </pc:picChg>
        <pc:picChg chg="add del mod">
          <ac:chgData name="Cheska Cinderella Friend" userId="S::cfriend5@ucmerced.edu::e5155555-437e-4327-a10e-2e8dd498c201" providerId="AD" clId="Web-{D245A41B-5455-B8AE-5F7F-C4EC683B3E2A}" dt="2024-10-20T06:39:54.235" v="18"/>
          <ac:picMkLst>
            <pc:docMk/>
            <pc:sldMk cId="4076948712" sldId="259"/>
            <ac:picMk id="5" creationId="{31D682E9-9B44-1E0A-851B-30236F988861}"/>
          </ac:picMkLst>
        </pc:picChg>
        <pc:picChg chg="del">
          <ac:chgData name="Cheska Cinderella Friend" userId="S::cfriend5@ucmerced.edu::e5155555-437e-4327-a10e-2e8dd498c201" providerId="AD" clId="Web-{D245A41B-5455-B8AE-5F7F-C4EC683B3E2A}" dt="2024-10-20T06:31:12.408" v="1"/>
          <ac:picMkLst>
            <pc:docMk/>
            <pc:sldMk cId="4076948712" sldId="259"/>
            <ac:picMk id="6" creationId="{30158A91-2E57-42EB-4FFF-5088BC613BCC}"/>
          </ac:picMkLst>
        </pc:picChg>
        <pc:picChg chg="add del mod">
          <ac:chgData name="Cheska Cinderella Friend" userId="S::cfriend5@ucmerced.edu::e5155555-437e-4327-a10e-2e8dd498c201" providerId="AD" clId="Web-{D245A41B-5455-B8AE-5F7F-C4EC683B3E2A}" dt="2024-10-20T06:39:57.376" v="20"/>
          <ac:picMkLst>
            <pc:docMk/>
            <pc:sldMk cId="4076948712" sldId="259"/>
            <ac:picMk id="7" creationId="{5E330988-BCE5-AD4A-416C-B437553C9EC3}"/>
          </ac:picMkLst>
        </pc:picChg>
      </pc:sldChg>
      <pc:sldChg chg="addSp delSp modSp mod setBg">
        <pc:chgData name="Cheska Cinderella Friend" userId="S::cfriend5@ucmerced.edu::e5155555-437e-4327-a10e-2e8dd498c201" providerId="AD" clId="Web-{D245A41B-5455-B8AE-5F7F-C4EC683B3E2A}" dt="2024-10-20T06:45:27.233" v="34"/>
        <pc:sldMkLst>
          <pc:docMk/>
          <pc:sldMk cId="4196945404" sldId="260"/>
        </pc:sldMkLst>
        <pc:spChg chg="del mod">
          <ac:chgData name="Cheska Cinderella Friend" userId="S::cfriend5@ucmerced.edu::e5155555-437e-4327-a10e-2e8dd498c201" providerId="AD" clId="Web-{D245A41B-5455-B8AE-5F7F-C4EC683B3E2A}" dt="2024-10-20T06:35:13.197" v="9"/>
          <ac:spMkLst>
            <pc:docMk/>
            <pc:sldMk cId="4196945404" sldId="260"/>
            <ac:spMk id="17" creationId="{86D4575A-0E6F-2EE1-07B0-36657DBFCFB2}"/>
          </ac:spMkLst>
        </pc:spChg>
        <pc:picChg chg="add del mod">
          <ac:chgData name="Cheska Cinderella Friend" userId="S::cfriend5@ucmerced.edu::e5155555-437e-4327-a10e-2e8dd498c201" providerId="AD" clId="Web-{D245A41B-5455-B8AE-5F7F-C4EC683B3E2A}" dt="2024-10-20T06:36:50.762" v="12"/>
          <ac:picMkLst>
            <pc:docMk/>
            <pc:sldMk cId="4196945404" sldId="260"/>
            <ac:picMk id="2" creationId="{DA11324C-EE94-A94E-0306-6E1855C4EC2F}"/>
          </ac:picMkLst>
        </pc:picChg>
        <pc:picChg chg="add mod">
          <ac:chgData name="Cheska Cinderella Friend" userId="S::cfriend5@ucmerced.edu::e5155555-437e-4327-a10e-2e8dd498c201" providerId="AD" clId="Web-{D245A41B-5455-B8AE-5F7F-C4EC683B3E2A}" dt="2024-10-20T06:37:15.544" v="13"/>
          <ac:picMkLst>
            <pc:docMk/>
            <pc:sldMk cId="4196945404" sldId="260"/>
            <ac:picMk id="3" creationId="{DA83FA89-0F02-06A9-6B35-0D118D719BC8}"/>
          </ac:picMkLst>
        </pc:picChg>
        <pc:picChg chg="del">
          <ac:chgData name="Cheska Cinderella Friend" userId="S::cfriend5@ucmerced.edu::e5155555-437e-4327-a10e-2e8dd498c201" providerId="AD" clId="Web-{D245A41B-5455-B8AE-5F7F-C4EC683B3E2A}" dt="2024-10-20T06:35:16.962" v="10"/>
          <ac:picMkLst>
            <pc:docMk/>
            <pc:sldMk cId="4196945404" sldId="260"/>
            <ac:picMk id="19" creationId="{78210825-C624-C0C7-78C3-EDF7C0BD13B9}"/>
          </ac:picMkLst>
        </pc:picChg>
      </pc:sldChg>
      <pc:sldChg chg="modSp">
        <pc:chgData name="Cheska Cinderella Friend" userId="S::cfriend5@ucmerced.edu::e5155555-437e-4327-a10e-2e8dd498c201" providerId="AD" clId="Web-{D245A41B-5455-B8AE-5F7F-C4EC683B3E2A}" dt="2024-10-20T06:51:01.507" v="69" actId="20577"/>
        <pc:sldMkLst>
          <pc:docMk/>
          <pc:sldMk cId="1003228207" sldId="261"/>
        </pc:sldMkLst>
        <pc:spChg chg="mod">
          <ac:chgData name="Cheska Cinderella Friend" userId="S::cfriend5@ucmerced.edu::e5155555-437e-4327-a10e-2e8dd498c201" providerId="AD" clId="Web-{D245A41B-5455-B8AE-5F7F-C4EC683B3E2A}" dt="2024-10-20T06:51:01.507" v="69" actId="20577"/>
          <ac:spMkLst>
            <pc:docMk/>
            <pc:sldMk cId="1003228207" sldId="261"/>
            <ac:spMk id="2" creationId="{12811D7E-119F-772C-617A-131DF6FAC467}"/>
          </ac:spMkLst>
        </pc:spChg>
        <pc:picChg chg="mod">
          <ac:chgData name="Cheska Cinderella Friend" userId="S::cfriend5@ucmerced.edu::e5155555-437e-4327-a10e-2e8dd498c201" providerId="AD" clId="Web-{D245A41B-5455-B8AE-5F7F-C4EC683B3E2A}" dt="2024-10-20T06:31:09.049" v="0" actId="1076"/>
          <ac:picMkLst>
            <pc:docMk/>
            <pc:sldMk cId="1003228207" sldId="261"/>
            <ac:picMk id="4" creationId="{7D2ED3D5-B6A8-A5DE-EE1C-3D6AB25F852B}"/>
          </ac:picMkLst>
        </pc:picChg>
      </pc:sldChg>
      <pc:sldChg chg="addSp delSp modSp add mod replId setBg">
        <pc:chgData name="Cheska Cinderella Friend" userId="S::cfriend5@ucmerced.edu::e5155555-437e-4327-a10e-2e8dd498c201" providerId="AD" clId="Web-{D245A41B-5455-B8AE-5F7F-C4EC683B3E2A}" dt="2024-10-20T06:49:20.208" v="58" actId="1076"/>
        <pc:sldMkLst>
          <pc:docMk/>
          <pc:sldMk cId="378041455" sldId="262"/>
        </pc:sldMkLst>
        <pc:spChg chg="add del">
          <ac:chgData name="Cheska Cinderella Friend" userId="S::cfriend5@ucmerced.edu::e5155555-437e-4327-a10e-2e8dd498c201" providerId="AD" clId="Web-{D245A41B-5455-B8AE-5F7F-C4EC683B3E2A}" dt="2024-10-20T06:47:42.080" v="42"/>
          <ac:spMkLst>
            <pc:docMk/>
            <pc:sldMk cId="378041455" sldId="262"/>
            <ac:spMk id="7" creationId="{42A4FC2C-047E-45A5-965D-8E1E3BF09BC6}"/>
          </ac:spMkLst>
        </pc:spChg>
        <pc:picChg chg="add mod">
          <ac:chgData name="Cheska Cinderella Friend" userId="S::cfriend5@ucmerced.edu::e5155555-437e-4327-a10e-2e8dd498c201" providerId="AD" clId="Web-{D245A41B-5455-B8AE-5F7F-C4EC683B3E2A}" dt="2024-10-20T06:49:20.208" v="58" actId="1076"/>
          <ac:picMkLst>
            <pc:docMk/>
            <pc:sldMk cId="378041455" sldId="262"/>
            <ac:picMk id="2" creationId="{0FA2FFE2-A763-4F35-E326-0CC1BE34F75C}"/>
          </ac:picMkLst>
        </pc:picChg>
        <pc:picChg chg="del">
          <ac:chgData name="Cheska Cinderella Friend" userId="S::cfriend5@ucmerced.edu::e5155555-437e-4327-a10e-2e8dd498c201" providerId="AD" clId="Web-{D245A41B-5455-B8AE-5F7F-C4EC683B3E2A}" dt="2024-10-20T06:37:28.372" v="15"/>
          <ac:picMkLst>
            <pc:docMk/>
            <pc:sldMk cId="378041455" sldId="262"/>
            <ac:picMk id="3" creationId="{DA83FA89-0F02-06A9-6B35-0D118D719BC8}"/>
          </ac:picMkLst>
        </pc:picChg>
      </pc:sldChg>
      <pc:sldChg chg="addSp delSp modSp add mod replId setBg">
        <pc:chgData name="Cheska Cinderella Friend" userId="S::cfriend5@ucmerced.edu::e5155555-437e-4327-a10e-2e8dd498c201" providerId="AD" clId="Web-{D245A41B-5455-B8AE-5F7F-C4EC683B3E2A}" dt="2024-10-20T06:49:13.411" v="57" actId="1076"/>
        <pc:sldMkLst>
          <pc:docMk/>
          <pc:sldMk cId="926287241" sldId="263"/>
        </pc:sldMkLst>
        <pc:picChg chg="add mod">
          <ac:chgData name="Cheska Cinderella Friend" userId="S::cfriend5@ucmerced.edu::e5155555-437e-4327-a10e-2e8dd498c201" providerId="AD" clId="Web-{D245A41B-5455-B8AE-5F7F-C4EC683B3E2A}" dt="2024-10-20T06:49:13.411" v="57" actId="1076"/>
          <ac:picMkLst>
            <pc:docMk/>
            <pc:sldMk cId="926287241" sldId="263"/>
            <ac:picMk id="2" creationId="{01315215-C9CF-BA79-35DF-DC84B994AE29}"/>
          </ac:picMkLst>
        </pc:picChg>
        <pc:picChg chg="del">
          <ac:chgData name="Cheska Cinderella Friend" userId="S::cfriend5@ucmerced.edu::e5155555-437e-4327-a10e-2e8dd498c201" providerId="AD" clId="Web-{D245A41B-5455-B8AE-5F7F-C4EC683B3E2A}" dt="2024-10-20T06:41:14.691" v="26"/>
          <ac:picMkLst>
            <pc:docMk/>
            <pc:sldMk cId="926287241" sldId="263"/>
            <ac:picMk id="3" creationId="{DA83FA89-0F02-06A9-6B35-0D118D719BC8}"/>
          </ac:picMkLst>
        </pc:picChg>
      </pc:sldChg>
      <pc:sldChg chg="addSp delSp modSp add mod replId setBg">
        <pc:chgData name="Cheska Cinderella Friend" userId="S::cfriend5@ucmerced.edu::e5155555-437e-4327-a10e-2e8dd498c201" providerId="AD" clId="Web-{D245A41B-5455-B8AE-5F7F-C4EC683B3E2A}" dt="2024-10-20T06:46:27.734" v="38"/>
        <pc:sldMkLst>
          <pc:docMk/>
          <pc:sldMk cId="517488233" sldId="264"/>
        </pc:sldMkLst>
        <pc:picChg chg="add mod modCrop">
          <ac:chgData name="Cheska Cinderella Friend" userId="S::cfriend5@ucmerced.edu::e5155555-437e-4327-a10e-2e8dd498c201" providerId="AD" clId="Web-{D245A41B-5455-B8AE-5F7F-C4EC683B3E2A}" dt="2024-10-20T06:46:27.734" v="38"/>
          <ac:picMkLst>
            <pc:docMk/>
            <pc:sldMk cId="517488233" sldId="264"/>
            <ac:picMk id="2" creationId="{F1B581DC-BC7A-2188-4AB4-628DDE3ACD57}"/>
          </ac:picMkLst>
        </pc:picChg>
        <pc:picChg chg="del">
          <ac:chgData name="Cheska Cinderella Friend" userId="S::cfriend5@ucmerced.edu::e5155555-437e-4327-a10e-2e8dd498c201" providerId="AD" clId="Web-{D245A41B-5455-B8AE-5F7F-C4EC683B3E2A}" dt="2024-10-20T06:41:12.628" v="25"/>
          <ac:picMkLst>
            <pc:docMk/>
            <pc:sldMk cId="517488233" sldId="264"/>
            <ac:picMk id="3" creationId="{DA83FA89-0F02-06A9-6B35-0D118D719BC8}"/>
          </ac:picMkLst>
        </pc:picChg>
      </pc:sldChg>
    </pc:docChg>
  </pc:docChgLst>
  <pc:docChgLst>
    <pc:chgData name="Lucia Barboza" userId="S::lbarboza2@ucmerced.edu::3eba6590-4308-48b5-86d3-4cb03d11510f" providerId="AD" clId="Web-{8F93F246-D019-2B6A-B16C-28CC73680BA9}"/>
    <pc:docChg chg="addSld modSld">
      <pc:chgData name="Lucia Barboza" userId="S::lbarboza2@ucmerced.edu::3eba6590-4308-48b5-86d3-4cb03d11510f" providerId="AD" clId="Web-{8F93F246-D019-2B6A-B16C-28CC73680BA9}" dt="2024-10-06T01:09:59.098" v="39"/>
      <pc:docMkLst>
        <pc:docMk/>
      </pc:docMkLst>
      <pc:sldChg chg="addSp delSp modSp mod setBg">
        <pc:chgData name="Lucia Barboza" userId="S::lbarboza2@ucmerced.edu::3eba6590-4308-48b5-86d3-4cb03d11510f" providerId="AD" clId="Web-{8F93F246-D019-2B6A-B16C-28CC73680BA9}" dt="2024-10-06T01:09:59.098" v="39"/>
        <pc:sldMkLst>
          <pc:docMk/>
          <pc:sldMk cId="109857222" sldId="256"/>
        </pc:sldMkLst>
        <pc:spChg chg="mod">
          <ac:chgData name="Lucia Barboza" userId="S::lbarboza2@ucmerced.edu::3eba6590-4308-48b5-86d3-4cb03d11510f" providerId="AD" clId="Web-{8F93F246-D019-2B6A-B16C-28CC73680BA9}" dt="2024-10-06T01:09:59.098" v="39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Lucia Barboza" userId="S::lbarboza2@ucmerced.edu::3eba6590-4308-48b5-86d3-4cb03d11510f" providerId="AD" clId="Web-{8F93F246-D019-2B6A-B16C-28CC73680BA9}" dt="2024-10-06T01:09:59.098" v="39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Lucia Barboza" userId="S::lbarboza2@ucmerced.edu::3eba6590-4308-48b5-86d3-4cb03d11510f" providerId="AD" clId="Web-{8F93F246-D019-2B6A-B16C-28CC73680BA9}" dt="2024-10-06T01:09:45.363" v="37"/>
          <ac:spMkLst>
            <pc:docMk/>
            <pc:sldMk cId="109857222" sldId="256"/>
            <ac:spMk id="9" creationId="{6F828D28-8E09-41CC-8229-3070B5467A96}"/>
          </ac:spMkLst>
        </pc:spChg>
        <pc:spChg chg="add del">
          <ac:chgData name="Lucia Barboza" userId="S::lbarboza2@ucmerced.edu::3eba6590-4308-48b5-86d3-4cb03d11510f" providerId="AD" clId="Web-{8F93F246-D019-2B6A-B16C-28CC73680BA9}" dt="2024-10-06T01:09:45.363" v="37"/>
          <ac:spMkLst>
            <pc:docMk/>
            <pc:sldMk cId="109857222" sldId="256"/>
            <ac:spMk id="11" creationId="{D5B012D8-7F27-4758-9AC6-C889B154BD73}"/>
          </ac:spMkLst>
        </pc:spChg>
        <pc:spChg chg="add del">
          <ac:chgData name="Lucia Barboza" userId="S::lbarboza2@ucmerced.edu::3eba6590-4308-48b5-86d3-4cb03d11510f" providerId="AD" clId="Web-{8F93F246-D019-2B6A-B16C-28CC73680BA9}" dt="2024-10-06T01:09:45.363" v="37"/>
          <ac:spMkLst>
            <pc:docMk/>
            <pc:sldMk cId="109857222" sldId="256"/>
            <ac:spMk id="13" creationId="{4063B759-00FC-46D1-9898-8E8625268FAF}"/>
          </ac:spMkLst>
        </pc:spChg>
        <pc:spChg chg="add del">
          <ac:chgData name="Lucia Barboza" userId="S::lbarboza2@ucmerced.edu::3eba6590-4308-48b5-86d3-4cb03d11510f" providerId="AD" clId="Web-{8F93F246-D019-2B6A-B16C-28CC73680BA9}" dt="2024-10-06T01:09:59.098" v="39"/>
          <ac:spMkLst>
            <pc:docMk/>
            <pc:sldMk cId="109857222" sldId="256"/>
            <ac:spMk id="16" creationId="{EB0222B5-B739-82A9-5CCC-C5585AE12A69}"/>
          </ac:spMkLst>
        </pc:spChg>
        <pc:spChg chg="add del">
          <ac:chgData name="Lucia Barboza" userId="S::lbarboza2@ucmerced.edu::3eba6590-4308-48b5-86d3-4cb03d11510f" providerId="AD" clId="Web-{8F93F246-D019-2B6A-B16C-28CC73680BA9}" dt="2024-10-06T01:09:59.098" v="39"/>
          <ac:spMkLst>
            <pc:docMk/>
            <pc:sldMk cId="109857222" sldId="256"/>
            <ac:spMk id="17" creationId="{5BE23E75-E7E9-4D9F-6D25-5512363F8621}"/>
          </ac:spMkLst>
        </pc:spChg>
        <pc:picChg chg="add del">
          <ac:chgData name="Lucia Barboza" userId="S::lbarboza2@ucmerced.edu::3eba6590-4308-48b5-86d3-4cb03d11510f" providerId="AD" clId="Web-{8F93F246-D019-2B6A-B16C-28CC73680BA9}" dt="2024-10-06T01:09:45.363" v="37"/>
          <ac:picMkLst>
            <pc:docMk/>
            <pc:sldMk cId="109857222" sldId="256"/>
            <ac:picMk id="5" creationId="{AD3CCA52-C2C6-BB6F-A029-58B2E7D34CE6}"/>
          </ac:picMkLst>
        </pc:picChg>
        <pc:picChg chg="add del">
          <ac:chgData name="Lucia Barboza" userId="S::lbarboza2@ucmerced.edu::3eba6590-4308-48b5-86d3-4cb03d11510f" providerId="AD" clId="Web-{8F93F246-D019-2B6A-B16C-28CC73680BA9}" dt="2024-10-06T01:09:59.098" v="39"/>
          <ac:picMkLst>
            <pc:docMk/>
            <pc:sldMk cId="109857222" sldId="256"/>
            <ac:picMk id="15" creationId="{1CA5E248-5999-462B-C1CC-429412A40BB7}"/>
          </ac:picMkLst>
        </pc:picChg>
        <pc:cxnChg chg="add del">
          <ac:chgData name="Lucia Barboza" userId="S::lbarboza2@ucmerced.edu::3eba6590-4308-48b5-86d3-4cb03d11510f" providerId="AD" clId="Web-{8F93F246-D019-2B6A-B16C-28CC73680BA9}" dt="2024-10-06T01:09:59.098" v="39"/>
          <ac:cxnSpMkLst>
            <pc:docMk/>
            <pc:sldMk cId="109857222" sldId="256"/>
            <ac:cxnSpMk id="18" creationId="{61B115DB-65EB-3FC3-7284-CFDF4ADC60B6}"/>
          </ac:cxnSpMkLst>
        </pc:cxnChg>
      </pc:sldChg>
      <pc:sldChg chg="modSp">
        <pc:chgData name="Lucia Barboza" userId="S::lbarboza2@ucmerced.edu::3eba6590-4308-48b5-86d3-4cb03d11510f" providerId="AD" clId="Web-{8F93F246-D019-2B6A-B16C-28CC73680BA9}" dt="2024-10-06T01:04:10.135" v="6" actId="20577"/>
        <pc:sldMkLst>
          <pc:docMk/>
          <pc:sldMk cId="190266285" sldId="257"/>
        </pc:sldMkLst>
        <pc:spChg chg="mod">
          <ac:chgData name="Lucia Barboza" userId="S::lbarboza2@ucmerced.edu::3eba6590-4308-48b5-86d3-4cb03d11510f" providerId="AD" clId="Web-{8F93F246-D019-2B6A-B16C-28CC73680BA9}" dt="2024-10-06T01:04:10.135" v="6" actId="20577"/>
          <ac:spMkLst>
            <pc:docMk/>
            <pc:sldMk cId="190266285" sldId="257"/>
            <ac:spMk id="3" creationId="{7C48D916-C903-AEBE-C571-26A2D0D4ECA4}"/>
          </ac:spMkLst>
        </pc:spChg>
      </pc:sldChg>
      <pc:sldChg chg="addSp delSp modSp">
        <pc:chgData name="Lucia Barboza" userId="S::lbarboza2@ucmerced.edu::3eba6590-4308-48b5-86d3-4cb03d11510f" providerId="AD" clId="Web-{8F93F246-D019-2B6A-B16C-28CC73680BA9}" dt="2024-10-06T01:06:10.357" v="17" actId="1076"/>
        <pc:sldMkLst>
          <pc:docMk/>
          <pc:sldMk cId="3356365692" sldId="258"/>
        </pc:sldMkLst>
        <pc:spChg chg="mod">
          <ac:chgData name="Lucia Barboza" userId="S::lbarboza2@ucmerced.edu::3eba6590-4308-48b5-86d3-4cb03d11510f" providerId="AD" clId="Web-{8F93F246-D019-2B6A-B16C-28CC73680BA9}" dt="2024-10-06T01:05:57.169" v="12" actId="20577"/>
          <ac:spMkLst>
            <pc:docMk/>
            <pc:sldMk cId="3356365692" sldId="258"/>
            <ac:spMk id="2" creationId="{76F64D5D-9182-519E-10E5-AC5EBD32BEEB}"/>
          </ac:spMkLst>
        </pc:spChg>
        <pc:spChg chg="del">
          <ac:chgData name="Lucia Barboza" userId="S::lbarboza2@ucmerced.edu::3eba6590-4308-48b5-86d3-4cb03d11510f" providerId="AD" clId="Web-{8F93F246-D019-2B6A-B16C-28CC73680BA9}" dt="2024-10-06T01:05:19.808" v="7"/>
          <ac:spMkLst>
            <pc:docMk/>
            <pc:sldMk cId="3356365692" sldId="258"/>
            <ac:spMk id="3" creationId="{0A7DB15F-611E-EB1C-AE02-2486DB2C91E9}"/>
          </ac:spMkLst>
        </pc:spChg>
        <pc:picChg chg="add mod ord">
          <ac:chgData name="Lucia Barboza" userId="S::lbarboza2@ucmerced.edu::3eba6590-4308-48b5-86d3-4cb03d11510f" providerId="AD" clId="Web-{8F93F246-D019-2B6A-B16C-28CC73680BA9}" dt="2024-10-06T01:06:10.357" v="17" actId="1076"/>
          <ac:picMkLst>
            <pc:docMk/>
            <pc:sldMk cId="3356365692" sldId="258"/>
            <ac:picMk id="4" creationId="{60A7F199-334E-A330-63FE-4B63A8E68453}"/>
          </ac:picMkLst>
        </pc:picChg>
      </pc:sldChg>
      <pc:sldChg chg="addSp delSp modSp">
        <pc:chgData name="Lucia Barboza" userId="S::lbarboza2@ucmerced.edu::3eba6590-4308-48b5-86d3-4cb03d11510f" providerId="AD" clId="Web-{8F93F246-D019-2B6A-B16C-28CC73680BA9}" dt="2024-10-06T01:06:18.264" v="20" actId="1076"/>
        <pc:sldMkLst>
          <pc:docMk/>
          <pc:sldMk cId="4076948712" sldId="259"/>
        </pc:sldMkLst>
        <pc:spChg chg="mod">
          <ac:chgData name="Lucia Barboza" userId="S::lbarboza2@ucmerced.edu::3eba6590-4308-48b5-86d3-4cb03d11510f" providerId="AD" clId="Web-{8F93F246-D019-2B6A-B16C-28CC73680BA9}" dt="2024-10-06T01:06:01.607" v="15" actId="20577"/>
          <ac:spMkLst>
            <pc:docMk/>
            <pc:sldMk cId="4076948712" sldId="259"/>
            <ac:spMk id="2" creationId="{704209BE-673A-2B21-597D-30F0F70F5E99}"/>
          </ac:spMkLst>
        </pc:spChg>
        <pc:spChg chg="del">
          <ac:chgData name="Lucia Barboza" userId="S::lbarboza2@ucmerced.edu::3eba6590-4308-48b5-86d3-4cb03d11510f" providerId="AD" clId="Web-{8F93F246-D019-2B6A-B16C-28CC73680BA9}" dt="2024-10-06T01:05:42.607" v="9"/>
          <ac:spMkLst>
            <pc:docMk/>
            <pc:sldMk cId="4076948712" sldId="259"/>
            <ac:spMk id="3" creationId="{7A16AB75-8B1B-2422-E03E-D1814B2B26BE}"/>
          </ac:spMkLst>
        </pc:spChg>
        <pc:picChg chg="add mod ord">
          <ac:chgData name="Lucia Barboza" userId="S::lbarboza2@ucmerced.edu::3eba6590-4308-48b5-86d3-4cb03d11510f" providerId="AD" clId="Web-{8F93F246-D019-2B6A-B16C-28CC73680BA9}" dt="2024-10-06T01:06:18.264" v="20" actId="1076"/>
          <ac:picMkLst>
            <pc:docMk/>
            <pc:sldMk cId="4076948712" sldId="259"/>
            <ac:picMk id="4" creationId="{21274176-45DD-AAC7-AACB-99DA65E18537}"/>
          </ac:picMkLst>
        </pc:picChg>
      </pc:sldChg>
      <pc:sldChg chg="addSp delSp modSp">
        <pc:chgData name="Lucia Barboza" userId="S::lbarboza2@ucmerced.edu::3eba6590-4308-48b5-86d3-4cb03d11510f" providerId="AD" clId="Web-{8F93F246-D019-2B6A-B16C-28CC73680BA9}" dt="2024-10-06T01:06:28.702" v="24" actId="1076"/>
        <pc:sldMkLst>
          <pc:docMk/>
          <pc:sldMk cId="4196945404" sldId="260"/>
        </pc:sldMkLst>
        <pc:spChg chg="del">
          <ac:chgData name="Lucia Barboza" userId="S::lbarboza2@ucmerced.edu::3eba6590-4308-48b5-86d3-4cb03d11510f" providerId="AD" clId="Web-{8F93F246-D019-2B6A-B16C-28CC73680BA9}" dt="2024-10-06T01:05:32.137" v="8"/>
          <ac:spMkLst>
            <pc:docMk/>
            <pc:sldMk cId="4196945404" sldId="260"/>
            <ac:spMk id="3" creationId="{085FBFFA-560B-5497-1D8B-27F2EBF5D6EB}"/>
          </ac:spMkLst>
        </pc:spChg>
        <pc:picChg chg="add mod ord">
          <ac:chgData name="Lucia Barboza" userId="S::lbarboza2@ucmerced.edu::3eba6590-4308-48b5-86d3-4cb03d11510f" providerId="AD" clId="Web-{8F93F246-D019-2B6A-B16C-28CC73680BA9}" dt="2024-10-06T01:06:28.702" v="24" actId="1076"/>
          <ac:picMkLst>
            <pc:docMk/>
            <pc:sldMk cId="4196945404" sldId="260"/>
            <ac:picMk id="4" creationId="{897AC99D-632E-B05F-0D88-A4AAE1F54ABB}"/>
          </ac:picMkLst>
        </pc:picChg>
      </pc:sldChg>
      <pc:sldChg chg="modSp new">
        <pc:chgData name="Lucia Barboza" userId="S::lbarboza2@ucmerced.edu::3eba6590-4308-48b5-86d3-4cb03d11510f" providerId="AD" clId="Web-{8F93F246-D019-2B6A-B16C-28CC73680BA9}" dt="2024-10-06T01:09:01.252" v="35" actId="20577"/>
        <pc:sldMkLst>
          <pc:docMk/>
          <pc:sldMk cId="1003228207" sldId="261"/>
        </pc:sldMkLst>
        <pc:spChg chg="mod">
          <ac:chgData name="Lucia Barboza" userId="S::lbarboza2@ucmerced.edu::3eba6590-4308-48b5-86d3-4cb03d11510f" providerId="AD" clId="Web-{8F93F246-D019-2B6A-B16C-28CC73680BA9}" dt="2024-10-06T01:08:29.439" v="33" actId="20577"/>
          <ac:spMkLst>
            <pc:docMk/>
            <pc:sldMk cId="1003228207" sldId="261"/>
            <ac:spMk id="2" creationId="{12811D7E-119F-772C-617A-131DF6FAC467}"/>
          </ac:spMkLst>
        </pc:spChg>
        <pc:spChg chg="mod">
          <ac:chgData name="Lucia Barboza" userId="S::lbarboza2@ucmerced.edu::3eba6590-4308-48b5-86d3-4cb03d11510f" providerId="AD" clId="Web-{8F93F246-D019-2B6A-B16C-28CC73680BA9}" dt="2024-10-06T01:09:01.252" v="35" actId="20577"/>
          <ac:spMkLst>
            <pc:docMk/>
            <pc:sldMk cId="1003228207" sldId="261"/>
            <ac:spMk id="3" creationId="{06CB329C-0856-AFCE-D74E-CCF15BB25D13}"/>
          </ac:spMkLst>
        </pc:spChg>
      </pc:sldChg>
    </pc:docChg>
  </pc:docChgLst>
  <pc:docChgLst>
    <pc:chgData name="Lucia Barboza" userId="S::lbarboza2@ucmerced.edu::3eba6590-4308-48b5-86d3-4cb03d11510f" providerId="AD" clId="Web-{22E88786-94FF-991C-FCDB-EEA22776E947}"/>
    <pc:docChg chg="addSld modSld">
      <pc:chgData name="Lucia Barboza" userId="S::lbarboza2@ucmerced.edu::3eba6590-4308-48b5-86d3-4cb03d11510f" providerId="AD" clId="Web-{22E88786-94FF-991C-FCDB-EEA22776E947}" dt="2024-09-17T18:05:46.199" v="45" actId="20577"/>
      <pc:docMkLst>
        <pc:docMk/>
      </pc:docMkLst>
      <pc:sldChg chg="modSp">
        <pc:chgData name="Lucia Barboza" userId="S::lbarboza2@ucmerced.edu::3eba6590-4308-48b5-86d3-4cb03d11510f" providerId="AD" clId="Web-{22E88786-94FF-991C-FCDB-EEA22776E947}" dt="2024-09-17T18:05:26.386" v="32" actId="20577"/>
        <pc:sldMkLst>
          <pc:docMk/>
          <pc:sldMk cId="109857222" sldId="256"/>
        </pc:sldMkLst>
        <pc:spChg chg="mod">
          <ac:chgData name="Lucia Barboza" userId="S::lbarboza2@ucmerced.edu::3eba6590-4308-48b5-86d3-4cb03d11510f" providerId="AD" clId="Web-{22E88786-94FF-991C-FCDB-EEA22776E947}" dt="2024-09-17T18:02:58.318" v="29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Lucia Barboza" userId="S::lbarboza2@ucmerced.edu::3eba6590-4308-48b5-86d3-4cb03d11510f" providerId="AD" clId="Web-{22E88786-94FF-991C-FCDB-EEA22776E947}" dt="2024-09-17T18:05:26.386" v="32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 new">
        <pc:chgData name="Lucia Barboza" userId="S::lbarboza2@ucmerced.edu::3eba6590-4308-48b5-86d3-4cb03d11510f" providerId="AD" clId="Web-{22E88786-94FF-991C-FCDB-EEA22776E947}" dt="2024-09-17T18:05:41.090" v="40" actId="20577"/>
        <pc:sldMkLst>
          <pc:docMk/>
          <pc:sldMk cId="190266285" sldId="257"/>
        </pc:sldMkLst>
        <pc:spChg chg="mod">
          <ac:chgData name="Lucia Barboza" userId="S::lbarboza2@ucmerced.edu::3eba6590-4308-48b5-86d3-4cb03d11510f" providerId="AD" clId="Web-{22E88786-94FF-991C-FCDB-EEA22776E947}" dt="2024-09-17T18:05:41.090" v="40" actId="20577"/>
          <ac:spMkLst>
            <pc:docMk/>
            <pc:sldMk cId="190266285" sldId="257"/>
            <ac:spMk id="2" creationId="{3BE54A10-C5FA-E397-9744-7CEAFC0E114C}"/>
          </ac:spMkLst>
        </pc:spChg>
      </pc:sldChg>
      <pc:sldChg chg="new">
        <pc:chgData name="Lucia Barboza" userId="S::lbarboza2@ucmerced.edu::3eba6590-4308-48b5-86d3-4cb03d11510f" providerId="AD" clId="Web-{22E88786-94FF-991C-FCDB-EEA22776E947}" dt="2024-09-17T18:05:35.777" v="34"/>
        <pc:sldMkLst>
          <pc:docMk/>
          <pc:sldMk cId="3356365692" sldId="258"/>
        </pc:sldMkLst>
      </pc:sldChg>
      <pc:sldChg chg="new">
        <pc:chgData name="Lucia Barboza" userId="S::lbarboza2@ucmerced.edu::3eba6590-4308-48b5-86d3-4cb03d11510f" providerId="AD" clId="Web-{22E88786-94FF-991C-FCDB-EEA22776E947}" dt="2024-09-17T18:05:36.574" v="35"/>
        <pc:sldMkLst>
          <pc:docMk/>
          <pc:sldMk cId="4076948712" sldId="259"/>
        </pc:sldMkLst>
      </pc:sldChg>
      <pc:sldChg chg="modSp new">
        <pc:chgData name="Lucia Barboza" userId="S::lbarboza2@ucmerced.edu::3eba6590-4308-48b5-86d3-4cb03d11510f" providerId="AD" clId="Web-{22E88786-94FF-991C-FCDB-EEA22776E947}" dt="2024-09-17T18:05:46.199" v="45" actId="20577"/>
        <pc:sldMkLst>
          <pc:docMk/>
          <pc:sldMk cId="4196945404" sldId="260"/>
        </pc:sldMkLst>
        <pc:spChg chg="mod">
          <ac:chgData name="Lucia Barboza" userId="S::lbarboza2@ucmerced.edu::3eba6590-4308-48b5-86d3-4cb03d11510f" providerId="AD" clId="Web-{22E88786-94FF-991C-FCDB-EEA22776E947}" dt="2024-09-17T18:05:46.199" v="45" actId="20577"/>
          <ac:spMkLst>
            <pc:docMk/>
            <pc:sldMk cId="4196945404" sldId="260"/>
            <ac:spMk id="2" creationId="{F23C4E37-AFC1-4C0B-B53A-FCAE16979566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D174658-9160-471A-9742-ACF31888788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D828A77-641D-47F7-9437-2FC2FF8E7337}">
      <dgm:prSet/>
      <dgm:spPr/>
      <dgm:t>
        <a:bodyPr/>
        <a:lstStyle/>
        <a:p>
          <a:r>
            <a:rPr lang="en-US"/>
            <a:t>React.js</a:t>
          </a:r>
        </a:p>
      </dgm:t>
    </dgm:pt>
    <dgm:pt modelId="{EC27F997-4D57-44D5-99CF-7133ECFD52E8}" type="parTrans" cxnId="{FC71EE21-4189-46FB-885B-2A25AD6303C4}">
      <dgm:prSet/>
      <dgm:spPr/>
      <dgm:t>
        <a:bodyPr/>
        <a:lstStyle/>
        <a:p>
          <a:endParaRPr lang="en-US"/>
        </a:p>
      </dgm:t>
    </dgm:pt>
    <dgm:pt modelId="{1B200B9D-822B-464F-A608-0716A97C840A}" type="sibTrans" cxnId="{FC71EE21-4189-46FB-885B-2A25AD6303C4}">
      <dgm:prSet/>
      <dgm:spPr/>
      <dgm:t>
        <a:bodyPr/>
        <a:lstStyle/>
        <a:p>
          <a:endParaRPr lang="en-US"/>
        </a:p>
      </dgm:t>
    </dgm:pt>
    <dgm:pt modelId="{766AB908-DC20-4B0C-99C4-5D012AF6A3A5}">
      <dgm:prSet/>
      <dgm:spPr/>
      <dgm:t>
        <a:bodyPr/>
        <a:lstStyle/>
        <a:p>
          <a:r>
            <a:rPr lang="en-US"/>
            <a:t>Node.js</a:t>
          </a:r>
        </a:p>
      </dgm:t>
    </dgm:pt>
    <dgm:pt modelId="{51D95725-685F-4577-9602-143B1D7B8441}" type="parTrans" cxnId="{77E8EE54-877B-4A29-9D83-1626F48DFCFC}">
      <dgm:prSet/>
      <dgm:spPr/>
      <dgm:t>
        <a:bodyPr/>
        <a:lstStyle/>
        <a:p>
          <a:endParaRPr lang="en-US"/>
        </a:p>
      </dgm:t>
    </dgm:pt>
    <dgm:pt modelId="{2B96C091-B1AD-491B-9153-DB9C4D746286}" type="sibTrans" cxnId="{77E8EE54-877B-4A29-9D83-1626F48DFCFC}">
      <dgm:prSet/>
      <dgm:spPr/>
      <dgm:t>
        <a:bodyPr/>
        <a:lstStyle/>
        <a:p>
          <a:endParaRPr lang="en-US"/>
        </a:p>
      </dgm:t>
    </dgm:pt>
    <dgm:pt modelId="{A288A3C5-17A1-4241-8337-238058612297}">
      <dgm:prSet/>
      <dgm:spPr/>
      <dgm:t>
        <a:bodyPr/>
        <a:lstStyle/>
        <a:p>
          <a:r>
            <a:rPr lang="en-US"/>
            <a:t>SQLite 3</a:t>
          </a:r>
        </a:p>
      </dgm:t>
    </dgm:pt>
    <dgm:pt modelId="{318F95A9-9571-431B-94A8-3A16B2A48F6D}" type="parTrans" cxnId="{13218B0C-182B-444A-BF80-D497272B230D}">
      <dgm:prSet/>
      <dgm:spPr/>
      <dgm:t>
        <a:bodyPr/>
        <a:lstStyle/>
        <a:p>
          <a:endParaRPr lang="en-US"/>
        </a:p>
      </dgm:t>
    </dgm:pt>
    <dgm:pt modelId="{68660F38-80EC-4850-B7F2-F9D6A6D89B77}" type="sibTrans" cxnId="{13218B0C-182B-444A-BF80-D497272B230D}">
      <dgm:prSet/>
      <dgm:spPr/>
      <dgm:t>
        <a:bodyPr/>
        <a:lstStyle/>
        <a:p>
          <a:endParaRPr lang="en-US"/>
        </a:p>
      </dgm:t>
    </dgm:pt>
    <dgm:pt modelId="{ADCAE934-FA06-44A4-BE1D-3E08C988833D}" type="pres">
      <dgm:prSet presAssocID="{BD174658-9160-471A-9742-ACF31888788C}" presName="linear" presStyleCnt="0">
        <dgm:presLayoutVars>
          <dgm:animLvl val="lvl"/>
          <dgm:resizeHandles val="exact"/>
        </dgm:presLayoutVars>
      </dgm:prSet>
      <dgm:spPr/>
    </dgm:pt>
    <dgm:pt modelId="{75E54CF9-32CE-4962-BBDD-9EA26B5ACD73}" type="pres">
      <dgm:prSet presAssocID="{DD828A77-641D-47F7-9437-2FC2FF8E7337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7E717087-9492-4D2D-BC83-8F34FFE10FA2}" type="pres">
      <dgm:prSet presAssocID="{1B200B9D-822B-464F-A608-0716A97C840A}" presName="spacer" presStyleCnt="0"/>
      <dgm:spPr/>
    </dgm:pt>
    <dgm:pt modelId="{21A10594-D22D-40B1-B9BD-F4BE3EE6D714}" type="pres">
      <dgm:prSet presAssocID="{766AB908-DC20-4B0C-99C4-5D012AF6A3A5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E9BE46C3-C37D-4E6B-B09B-29978DC45BD6}" type="pres">
      <dgm:prSet presAssocID="{2B96C091-B1AD-491B-9153-DB9C4D746286}" presName="spacer" presStyleCnt="0"/>
      <dgm:spPr/>
    </dgm:pt>
    <dgm:pt modelId="{20319028-5F03-4480-8CB2-A924E12B445A}" type="pres">
      <dgm:prSet presAssocID="{A288A3C5-17A1-4241-8337-238058612297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3218B0C-182B-444A-BF80-D497272B230D}" srcId="{BD174658-9160-471A-9742-ACF31888788C}" destId="{A288A3C5-17A1-4241-8337-238058612297}" srcOrd="2" destOrd="0" parTransId="{318F95A9-9571-431B-94A8-3A16B2A48F6D}" sibTransId="{68660F38-80EC-4850-B7F2-F9D6A6D89B77}"/>
    <dgm:cxn modelId="{FC71EE21-4189-46FB-885B-2A25AD6303C4}" srcId="{BD174658-9160-471A-9742-ACF31888788C}" destId="{DD828A77-641D-47F7-9437-2FC2FF8E7337}" srcOrd="0" destOrd="0" parTransId="{EC27F997-4D57-44D5-99CF-7133ECFD52E8}" sibTransId="{1B200B9D-822B-464F-A608-0716A97C840A}"/>
    <dgm:cxn modelId="{C03C0570-3D60-40B9-A8B8-90D93D731BD7}" type="presOf" srcId="{A288A3C5-17A1-4241-8337-238058612297}" destId="{20319028-5F03-4480-8CB2-A924E12B445A}" srcOrd="0" destOrd="0" presId="urn:microsoft.com/office/officeart/2005/8/layout/vList2"/>
    <dgm:cxn modelId="{77E8EE54-877B-4A29-9D83-1626F48DFCFC}" srcId="{BD174658-9160-471A-9742-ACF31888788C}" destId="{766AB908-DC20-4B0C-99C4-5D012AF6A3A5}" srcOrd="1" destOrd="0" parTransId="{51D95725-685F-4577-9602-143B1D7B8441}" sibTransId="{2B96C091-B1AD-491B-9153-DB9C4D746286}"/>
    <dgm:cxn modelId="{076D699F-A3C8-42BB-A5C7-3542BF624ADD}" type="presOf" srcId="{DD828A77-641D-47F7-9437-2FC2FF8E7337}" destId="{75E54CF9-32CE-4962-BBDD-9EA26B5ACD73}" srcOrd="0" destOrd="0" presId="urn:microsoft.com/office/officeart/2005/8/layout/vList2"/>
    <dgm:cxn modelId="{D6769BA9-B51F-42C9-8B44-22CB4ABBF4BC}" type="presOf" srcId="{766AB908-DC20-4B0C-99C4-5D012AF6A3A5}" destId="{21A10594-D22D-40B1-B9BD-F4BE3EE6D714}" srcOrd="0" destOrd="0" presId="urn:microsoft.com/office/officeart/2005/8/layout/vList2"/>
    <dgm:cxn modelId="{9748F8B0-959B-4146-9BEA-7D13A1D204E8}" type="presOf" srcId="{BD174658-9160-471A-9742-ACF31888788C}" destId="{ADCAE934-FA06-44A4-BE1D-3E08C988833D}" srcOrd="0" destOrd="0" presId="urn:microsoft.com/office/officeart/2005/8/layout/vList2"/>
    <dgm:cxn modelId="{46BA3723-A16C-427B-A395-A975EB9EA6C6}" type="presParOf" srcId="{ADCAE934-FA06-44A4-BE1D-3E08C988833D}" destId="{75E54CF9-32CE-4962-BBDD-9EA26B5ACD73}" srcOrd="0" destOrd="0" presId="urn:microsoft.com/office/officeart/2005/8/layout/vList2"/>
    <dgm:cxn modelId="{6E577872-81BA-4EA3-952E-95FD618586ED}" type="presParOf" srcId="{ADCAE934-FA06-44A4-BE1D-3E08C988833D}" destId="{7E717087-9492-4D2D-BC83-8F34FFE10FA2}" srcOrd="1" destOrd="0" presId="urn:microsoft.com/office/officeart/2005/8/layout/vList2"/>
    <dgm:cxn modelId="{79784576-6ED7-408E-96C1-D135AAE392C8}" type="presParOf" srcId="{ADCAE934-FA06-44A4-BE1D-3E08C988833D}" destId="{21A10594-D22D-40B1-B9BD-F4BE3EE6D714}" srcOrd="2" destOrd="0" presId="urn:microsoft.com/office/officeart/2005/8/layout/vList2"/>
    <dgm:cxn modelId="{C5E3CB8E-96CA-4702-87C4-C06B13D24184}" type="presParOf" srcId="{ADCAE934-FA06-44A4-BE1D-3E08C988833D}" destId="{E9BE46C3-C37D-4E6B-B09B-29978DC45BD6}" srcOrd="3" destOrd="0" presId="urn:microsoft.com/office/officeart/2005/8/layout/vList2"/>
    <dgm:cxn modelId="{1CDAB04F-2DDC-406F-9BBD-88064B7272ED}" type="presParOf" srcId="{ADCAE934-FA06-44A4-BE1D-3E08C988833D}" destId="{20319028-5F03-4480-8CB2-A924E12B445A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E54CF9-32CE-4962-BBDD-9EA26B5ACD73}">
      <dsp:nvSpPr>
        <dsp:cNvPr id="0" name=""/>
        <dsp:cNvSpPr/>
      </dsp:nvSpPr>
      <dsp:spPr>
        <a:xfrm>
          <a:off x="0" y="29978"/>
          <a:ext cx="10515600" cy="13267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/>
            <a:t>React.js</a:t>
          </a:r>
        </a:p>
      </dsp:txBody>
      <dsp:txXfrm>
        <a:off x="64768" y="94746"/>
        <a:ext cx="10386064" cy="1197243"/>
      </dsp:txXfrm>
    </dsp:sp>
    <dsp:sp modelId="{21A10594-D22D-40B1-B9BD-F4BE3EE6D714}">
      <dsp:nvSpPr>
        <dsp:cNvPr id="0" name=""/>
        <dsp:cNvSpPr/>
      </dsp:nvSpPr>
      <dsp:spPr>
        <a:xfrm>
          <a:off x="0" y="1512278"/>
          <a:ext cx="10515600" cy="13267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/>
            <a:t>Node.js</a:t>
          </a:r>
        </a:p>
      </dsp:txBody>
      <dsp:txXfrm>
        <a:off x="64768" y="1577046"/>
        <a:ext cx="10386064" cy="1197243"/>
      </dsp:txXfrm>
    </dsp:sp>
    <dsp:sp modelId="{20319028-5F03-4480-8CB2-A924E12B445A}">
      <dsp:nvSpPr>
        <dsp:cNvPr id="0" name=""/>
        <dsp:cNvSpPr/>
      </dsp:nvSpPr>
      <dsp:spPr>
        <a:xfrm>
          <a:off x="0" y="2994579"/>
          <a:ext cx="10515600" cy="132677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5740" tIns="205740" rIns="205740" bIns="205740" numCol="1" spcCol="1270" anchor="ctr" anchorCtr="0">
          <a:noAutofit/>
        </a:bodyPr>
        <a:lstStyle/>
        <a:p>
          <a:pPr marL="0" lvl="0" indent="0" algn="l" defTabSz="2400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400" kern="1200"/>
            <a:t>SQLite 3</a:t>
          </a:r>
        </a:p>
      </dsp:txBody>
      <dsp:txXfrm>
        <a:off x="64768" y="3059347"/>
        <a:ext cx="10386064" cy="119724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10/19/2024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diagramLayout" Target="../diagrams/layout1.xml"/><Relationship Id="rId7" Type="http://schemas.openxmlformats.org/officeDocument/2006/relationships/image" Target="../media/image8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5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Fruit Market">
            <a:extLst>
              <a:ext uri="{FF2B5EF4-FFF2-40B4-BE49-F238E27FC236}">
                <a16:creationId xmlns:a16="http://schemas.microsoft.com/office/drawing/2014/main" id="{FB2952A0-8D26-C798-09B4-51D95287084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6250" b="6250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StockSmart</a:t>
            </a:r>
            <a:r>
              <a:rPr lang="en-US" sz="5200">
                <a:solidFill>
                  <a:srgbClr val="FFFFFF"/>
                </a:solidFill>
                <a:ea typeface="+mj-lt"/>
                <a:cs typeface="+mj-lt"/>
              </a:rPr>
              <a:t>: Food Inventory Tracker</a:t>
            </a:r>
            <a:endParaRPr lang="en-US" sz="5200">
              <a:solidFill>
                <a:srgbClr val="FFFFFF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CSE 111 Fall 2024: Project Checkpoint 1</a:t>
            </a:r>
            <a:endParaRPr lang="en-US">
              <a:solidFill>
                <a:srgbClr val="FFFFFF"/>
              </a:solidFill>
            </a:endParaRPr>
          </a:p>
          <a:p>
            <a:r>
              <a:rPr lang="en-US">
                <a:solidFill>
                  <a:srgbClr val="FFFFFF"/>
                </a:solidFill>
                <a:ea typeface="+mn-lt"/>
                <a:cs typeface="+mn-lt"/>
              </a:rPr>
              <a:t>By Cheska Cinderella Friend and Lucia Barboza </a:t>
            </a:r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Fruits and vegetables in bags">
            <a:extLst>
              <a:ext uri="{FF2B5EF4-FFF2-40B4-BE49-F238E27FC236}">
                <a16:creationId xmlns:a16="http://schemas.microsoft.com/office/drawing/2014/main" id="{31A1C0FC-F93D-2759-551A-0EA2349B948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5884" r="-1" b="-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E54A10-C5FA-E397-9744-7CEAFC0E1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15768" y="425283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Synopsis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7C48D916-C903-AEBE-C571-26A2D0D4E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5465" y="1955866"/>
            <a:ext cx="4328334" cy="4221097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1800" err="1">
                <a:highlight>
                  <a:srgbClr val="FFFFFF"/>
                </a:highlight>
                <a:ea typeface="+mn-lt"/>
                <a:cs typeface="+mn-lt"/>
              </a:rPr>
              <a:t>StockSmart</a:t>
            </a:r>
            <a:r>
              <a:rPr lang="en-US" sz="1800">
                <a:highlight>
                  <a:srgbClr val="FFFFFF"/>
                </a:highlight>
                <a:ea typeface="+mn-lt"/>
                <a:cs typeface="+mn-lt"/>
              </a:rPr>
              <a:t> is a kitchen inventory management system designed to assist users in tracking their pantry, fridge, and freezer items.</a:t>
            </a:r>
          </a:p>
          <a:p>
            <a:r>
              <a:rPr lang="en-US" sz="1800">
                <a:highlight>
                  <a:srgbClr val="FFFFFF"/>
                </a:highlight>
                <a:ea typeface="+mn-lt"/>
                <a:cs typeface="+mn-lt"/>
              </a:rPr>
              <a:t>It helps users optimize food usage, reduce waste, and maintain healthier eating habits. </a:t>
            </a:r>
          </a:p>
          <a:p>
            <a:r>
              <a:rPr lang="en-US" sz="1800">
                <a:highlight>
                  <a:srgbClr val="FFFFFF"/>
                </a:highlight>
                <a:ea typeface="+mn-lt"/>
                <a:cs typeface="+mn-lt"/>
              </a:rPr>
              <a:t>The system offers real-time inventory updates, nutritional tracking, and alerts for upcoming expiration dates. </a:t>
            </a:r>
          </a:p>
          <a:p>
            <a:r>
              <a:rPr lang="en-US" sz="1800">
                <a:highlight>
                  <a:srgbClr val="FFFFFF"/>
                </a:highlight>
                <a:ea typeface="+mn-lt"/>
                <a:cs typeface="+mn-lt"/>
              </a:rPr>
              <a:t>By doing so, it ensures efficient grocery management and reduces food wastage, making kitchen management smoother and more organized. </a:t>
            </a:r>
            <a:endParaRPr lang="en-US" sz="1800">
              <a:highlight>
                <a:srgbClr val="FFFFFF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90266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A diagram of a smart stock system&#10;&#10;Description automatically generated">
            <a:extLst>
              <a:ext uri="{FF2B5EF4-FFF2-40B4-BE49-F238E27FC236}">
                <a16:creationId xmlns:a16="http://schemas.microsoft.com/office/drawing/2014/main" id="{DE75F1B1-3AEE-49BF-B3AC-24AF967A7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61737" y="-156"/>
            <a:ext cx="12853736" cy="6858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365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relationship diagram&#10;&#10;Description automatically generated">
            <a:extLst>
              <a:ext uri="{FF2B5EF4-FFF2-40B4-BE49-F238E27FC236}">
                <a16:creationId xmlns:a16="http://schemas.microsoft.com/office/drawing/2014/main" id="{DA83FA89-0F02-06A9-6B35-0D118D719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4261" y="0"/>
            <a:ext cx="69034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6945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diagram&#10;&#10;Description automatically generated">
            <a:extLst>
              <a:ext uri="{FF2B5EF4-FFF2-40B4-BE49-F238E27FC236}">
                <a16:creationId xmlns:a16="http://schemas.microsoft.com/office/drawing/2014/main" id="{01315215-C9CF-BA79-35DF-DC84B994AE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693" y="709555"/>
            <a:ext cx="11040657" cy="5438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287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company&#10;&#10;Description automatically generated">
            <a:extLst>
              <a:ext uri="{FF2B5EF4-FFF2-40B4-BE49-F238E27FC236}">
                <a16:creationId xmlns:a16="http://schemas.microsoft.com/office/drawing/2014/main" id="{F1B581DC-BC7A-2188-4AB4-628DDE3ACD5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948" r="781" b="-81"/>
          <a:stretch/>
        </p:blipFill>
        <p:spPr>
          <a:xfrm>
            <a:off x="1202077" y="0"/>
            <a:ext cx="9804464" cy="6863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4882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BA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diagram of a diagram&#10;&#10;Description automatically generated">
            <a:extLst>
              <a:ext uri="{FF2B5EF4-FFF2-40B4-BE49-F238E27FC236}">
                <a16:creationId xmlns:a16="http://schemas.microsoft.com/office/drawing/2014/main" id="{0FA2FFE2-A763-4F35-E326-0CC1BE34F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8722" y="273208"/>
            <a:ext cx="12192000" cy="6692584"/>
          </a:xfrm>
          <a:prstGeom prst="rect">
            <a:avLst/>
          </a:prstGeom>
          <a:ln>
            <a:solidFill>
              <a:srgbClr val="FFEBAC"/>
            </a:solidFill>
          </a:ln>
        </p:spPr>
      </p:pic>
    </p:spTree>
    <p:extLst>
      <p:ext uri="{BB962C8B-B14F-4D97-AF65-F5344CB8AC3E}">
        <p14:creationId xmlns:p14="http://schemas.microsoft.com/office/powerpoint/2010/main" val="378041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11D7E-119F-772C-617A-131DF6FAC4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rgbClr val="156082"/>
                </a:solidFill>
              </a:rPr>
              <a:t>Environments/Languages </a:t>
            </a:r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CA45A2ED-3387-0B3A-A4D3-BA9E0386D714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4" name="Picture 3" descr="A BEGINNER'S GUIDE TO REACT JS - 2023 EDITION, United States of America">
            <a:extLst>
              <a:ext uri="{FF2B5EF4-FFF2-40B4-BE49-F238E27FC236}">
                <a16:creationId xmlns:a16="http://schemas.microsoft.com/office/drawing/2014/main" id="{7D2ED3D5-B6A8-A5DE-EE1C-3D6AB25F85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41588" y="1827251"/>
            <a:ext cx="2027104" cy="1325127"/>
          </a:xfrm>
          <a:prstGeom prst="rect">
            <a:avLst/>
          </a:prstGeom>
        </p:spPr>
      </p:pic>
      <p:pic>
        <p:nvPicPr>
          <p:cNvPr id="6" name="Picture 5" descr="My first node.js project">
            <a:extLst>
              <a:ext uri="{FF2B5EF4-FFF2-40B4-BE49-F238E27FC236}">
                <a16:creationId xmlns:a16="http://schemas.microsoft.com/office/drawing/2014/main" id="{50EE8792-C23C-E14A-7BAD-3466477B3EB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92643" y="3474218"/>
            <a:ext cx="4454103" cy="1199367"/>
          </a:xfrm>
          <a:prstGeom prst="rect">
            <a:avLst/>
          </a:prstGeom>
        </p:spPr>
      </p:pic>
      <p:pic>
        <p:nvPicPr>
          <p:cNvPr id="7" name="Picture 6" descr="A blue text with a feather and a square object&#10;&#10;Description automatically generated">
            <a:extLst>
              <a:ext uri="{FF2B5EF4-FFF2-40B4-BE49-F238E27FC236}">
                <a16:creationId xmlns:a16="http://schemas.microsoft.com/office/drawing/2014/main" id="{26493202-6F47-A80A-E924-AEECB5E63EE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43644" y="4675933"/>
            <a:ext cx="3157751" cy="1498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2282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8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StockSmart: Food Inventory Tracker</vt:lpstr>
      <vt:lpstr>Synopsis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Environments/Languages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revision>1</cp:revision>
  <dcterms:created xsi:type="dcterms:W3CDTF">2024-09-17T18:02:07Z</dcterms:created>
  <dcterms:modified xsi:type="dcterms:W3CDTF">2024-10-20T06:51:15Z</dcterms:modified>
</cp:coreProperties>
</file>

<file path=docProps/thumbnail.jpeg>
</file>